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Fira Sans Condensed"/>
      <p:regular r:id="rId29"/>
      <p:bold r:id="rId30"/>
      <p:italic r:id="rId31"/>
      <p:boldItalic r:id="rId32"/>
    </p:embeddedFon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7" roundtripDataSignature="AMtx7mg0x20jylVM/5mh3SW+J+5OHKWU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FiraSansCondense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Condensed-italic.fntdata"/><Relationship Id="rId30" Type="http://schemas.openxmlformats.org/officeDocument/2006/relationships/font" Target="fonts/FiraSansCondensed-bold.fntdata"/><Relationship Id="rId11" Type="http://schemas.openxmlformats.org/officeDocument/2006/relationships/slide" Target="slides/slide5.xml"/><Relationship Id="rId33" Type="http://schemas.openxmlformats.org/officeDocument/2006/relationships/font" Target="fonts/HelveticaNeue-regular.fntdata"/><Relationship Id="rId10" Type="http://schemas.openxmlformats.org/officeDocument/2006/relationships/slide" Target="slides/slide4.xml"/><Relationship Id="rId32" Type="http://schemas.openxmlformats.org/officeDocument/2006/relationships/font" Target="fonts/FiraSansCondensed-boldItalic.fntdata"/><Relationship Id="rId13" Type="http://schemas.openxmlformats.org/officeDocument/2006/relationships/slide" Target="slides/slide7.xml"/><Relationship Id="rId35" Type="http://schemas.openxmlformats.org/officeDocument/2006/relationships/font" Target="fonts/HelveticaNeue-italic.fntdata"/><Relationship Id="rId12" Type="http://schemas.openxmlformats.org/officeDocument/2006/relationships/slide" Target="slides/slide6.xml"/><Relationship Id="rId34" Type="http://schemas.openxmlformats.org/officeDocument/2006/relationships/font" Target="fonts/HelveticaNeue-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HelveticaNeu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a:t>Anyone</a:t>
            </a:r>
            <a:endParaRPr b="1"/>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Hello everyone, today we will be presenting our progress this Spring quarter as members of the IDI Grievances Project. My name is __, and also in the group are __. </a:t>
            </a:r>
            <a:endParaRPr/>
          </a:p>
          <a:p>
            <a:pPr indent="-298450" lvl="0" marL="457200" rtl="0" algn="l">
              <a:lnSpc>
                <a:spcPct val="100000"/>
              </a:lnSpc>
              <a:spcBef>
                <a:spcPts val="0"/>
              </a:spcBef>
              <a:spcAft>
                <a:spcPts val="0"/>
              </a:spcAft>
              <a:buSzPts val="1100"/>
              <a:buChar char="-"/>
            </a:pPr>
            <a:r>
              <a:rPr lang="en"/>
              <a:t>The IDI Grievances project focuses on the deleterious effects of palm oil production worldwide and hopes to create a vector by which social actors can leverage data to mitigate these effects by enacting change, whether through legislation, activism, or other means.</a:t>
            </a:r>
            <a:endParaRPr b="1"/>
          </a:p>
        </p:txBody>
      </p:sp>
      <p:sp>
        <p:nvSpPr>
          <p:cNvPr id="328" name="Google Shape;32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5b5a33ca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5b5a33ca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Tiwaa</a:t>
            </a:r>
            <a:endParaRPr sz="1200"/>
          </a:p>
          <a:p>
            <a:pPr indent="0" lvl="0" marL="0" rtl="0" algn="l">
              <a:spcBef>
                <a:spcPts val="0"/>
              </a:spcBef>
              <a:spcAft>
                <a:spcPts val="0"/>
              </a:spcAft>
              <a:buNone/>
            </a:pPr>
            <a:r>
              <a:rPr lang="en" sz="1200"/>
              <a:t>Raw notes:</a:t>
            </a:r>
            <a:endParaRPr sz="1200"/>
          </a:p>
          <a:p>
            <a:pPr indent="0" lvl="0" marL="0" rtl="0" algn="l">
              <a:spcBef>
                <a:spcPts val="0"/>
              </a:spcBef>
              <a:spcAft>
                <a:spcPts val="0"/>
              </a:spcAft>
              <a:buNone/>
            </a:pPr>
            <a:r>
              <a:rPr lang="en" sz="1200">
                <a:solidFill>
                  <a:schemeClr val="dk1"/>
                </a:solidFill>
                <a:latin typeface="Roboto"/>
                <a:ea typeface="Roboto"/>
                <a:cs typeface="Roboto"/>
                <a:sym typeface="Roboto"/>
              </a:rPr>
              <a:t>Challenge:</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Usual issues of entity resolution</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Gather and combine data from two different sources with sometimes conflicting information and duplicates that only a human can really identify so not something that scales very easily to thousands of records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Couldn’t block by  country for record linkage because large conglomerates like Nestle and Cargill own supply chain entities all over the world.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Each country has its own legal entities that confuse a lot of entity resolution packages because they think its a unique identifier for a company.</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What is classified as parent company in one dataset might be called a group in another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Solution:</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Deep learning model and package (linktransformer) that does a better job of reconciling duplicate records than more traditional packages like recordlinkage. Eliminated approximately 4,000 duplicate records.</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600">
                <a:solidFill>
                  <a:srgbClr val="800000"/>
                </a:solidFill>
                <a:latin typeface="Roboto"/>
                <a:ea typeface="Roboto"/>
                <a:cs typeface="Roboto"/>
                <a:sym typeface="Roboto"/>
              </a:rPr>
              <a:t>Challenge</a:t>
            </a:r>
            <a:endParaRPr b="1" sz="1600">
              <a:solidFill>
                <a:srgbClr val="80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600">
              <a:solidFill>
                <a:srgbClr val="800000"/>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Combined data from two sources with inconsistent and duplicate records — not easily scalable due to the need for human judgment.</a:t>
            </a:r>
            <a:br>
              <a:rPr lang="en" sz="1600">
                <a:solidFill>
                  <a:schemeClr val="dk1"/>
                </a:solidFill>
                <a:latin typeface="Roboto"/>
                <a:ea typeface="Roboto"/>
                <a:cs typeface="Roboto"/>
                <a:sym typeface="Roboto"/>
              </a:rPr>
            </a:b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Couldn’t rely on country-based blocking: multinationals like Nestlé and Cargill operate globally.</a:t>
            </a:r>
            <a:br>
              <a:rPr lang="en" sz="1600">
                <a:solidFill>
                  <a:schemeClr val="dk1"/>
                </a:solidFill>
                <a:latin typeface="Roboto"/>
                <a:ea typeface="Roboto"/>
                <a:cs typeface="Roboto"/>
                <a:sym typeface="Roboto"/>
              </a:rPr>
            </a:b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Legal entity names vary by country, confusing standard entity resolution tools. Ex. LLC and Bhd</a:t>
            </a:r>
            <a:br>
              <a:rPr lang="en" sz="1600">
                <a:solidFill>
                  <a:schemeClr val="dk1"/>
                </a:solidFill>
                <a:latin typeface="Roboto"/>
                <a:ea typeface="Roboto"/>
                <a:cs typeface="Roboto"/>
                <a:sym typeface="Roboto"/>
              </a:rPr>
            </a:b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Different definitions for "parent company" across datasets (e.g., “parent” vs. “group”).</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450">
                <a:solidFill>
                  <a:srgbClr val="800000"/>
                </a:solidFill>
                <a:latin typeface="Roboto"/>
                <a:ea typeface="Roboto"/>
                <a:cs typeface="Roboto"/>
                <a:sym typeface="Roboto"/>
              </a:rPr>
              <a:t>Solution</a:t>
            </a:r>
            <a:endParaRPr b="1" sz="1450">
              <a:solidFill>
                <a:srgbClr val="80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450">
              <a:solidFill>
                <a:srgbClr val="800000"/>
              </a:solidFill>
              <a:latin typeface="Roboto"/>
              <a:ea typeface="Roboto"/>
              <a:cs typeface="Roboto"/>
              <a:sym typeface="Roboto"/>
            </a:endParaRPr>
          </a:p>
          <a:p>
            <a:pPr indent="-320675" lvl="0" marL="457200" rtl="0" algn="l">
              <a:spcBef>
                <a:spcPts val="0"/>
              </a:spcBef>
              <a:spcAft>
                <a:spcPts val="0"/>
              </a:spcAft>
              <a:buClr>
                <a:schemeClr val="dk1"/>
              </a:buClr>
              <a:buSzPts val="1450"/>
              <a:buFont typeface="Roboto"/>
              <a:buChar char="❏"/>
            </a:pPr>
            <a:r>
              <a:rPr lang="en" sz="1450">
                <a:solidFill>
                  <a:schemeClr val="dk1"/>
                </a:solidFill>
                <a:latin typeface="Roboto"/>
                <a:ea typeface="Roboto"/>
                <a:cs typeface="Roboto"/>
                <a:sym typeface="Roboto"/>
              </a:rPr>
              <a:t>Used a deep learning-based tool (LinkTransformer) to improve entity matching.</a:t>
            </a:r>
            <a:endParaRPr sz="1450">
              <a:solidFill>
                <a:schemeClr val="dk1"/>
              </a:solidFill>
              <a:latin typeface="Roboto"/>
              <a:ea typeface="Roboto"/>
              <a:cs typeface="Roboto"/>
              <a:sym typeface="Roboto"/>
            </a:endParaRPr>
          </a:p>
          <a:p>
            <a:pPr indent="-320675" lvl="0" marL="457200" rtl="0" algn="l">
              <a:spcBef>
                <a:spcPts val="0"/>
              </a:spcBef>
              <a:spcAft>
                <a:spcPts val="0"/>
              </a:spcAft>
              <a:buClr>
                <a:schemeClr val="dk1"/>
              </a:buClr>
              <a:buSzPts val="1450"/>
              <a:buFont typeface="Roboto"/>
              <a:buChar char="❏"/>
            </a:pPr>
            <a:r>
              <a:rPr lang="en" sz="1450">
                <a:solidFill>
                  <a:schemeClr val="dk1"/>
                </a:solidFill>
                <a:latin typeface="Roboto"/>
                <a:ea typeface="Roboto"/>
                <a:cs typeface="Roboto"/>
                <a:sym typeface="Roboto"/>
              </a:rPr>
              <a:t>Outperformed traditional methods like recordlinkage.</a:t>
            </a:r>
            <a:endParaRPr sz="1450">
              <a:solidFill>
                <a:schemeClr val="dk1"/>
              </a:solidFill>
              <a:latin typeface="Roboto"/>
              <a:ea typeface="Roboto"/>
              <a:cs typeface="Roboto"/>
              <a:sym typeface="Roboto"/>
            </a:endParaRPr>
          </a:p>
          <a:p>
            <a:pPr indent="-320675" lvl="0" marL="457200" rtl="0" algn="l">
              <a:spcBef>
                <a:spcPts val="0"/>
              </a:spcBef>
              <a:spcAft>
                <a:spcPts val="0"/>
              </a:spcAft>
              <a:buClr>
                <a:schemeClr val="dk1"/>
              </a:buClr>
              <a:buSzPts val="1450"/>
              <a:buFont typeface="Roboto"/>
              <a:buChar char="❏"/>
            </a:pPr>
            <a:r>
              <a:rPr lang="en" sz="1450">
                <a:solidFill>
                  <a:schemeClr val="dk1"/>
                </a:solidFill>
                <a:latin typeface="Roboto"/>
                <a:ea typeface="Roboto"/>
                <a:cs typeface="Roboto"/>
                <a:sym typeface="Roboto"/>
              </a:rPr>
              <a:t>Identified and eliminated ~4,000 duplicate records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latin typeface="Roboto"/>
              <a:ea typeface="Roboto"/>
              <a:cs typeface="Roboto"/>
              <a:sym typeface="Roboto"/>
            </a:endParaRPr>
          </a:p>
          <a:p>
            <a:pPr indent="0" lvl="0" marL="0" rtl="0" algn="l">
              <a:spcBef>
                <a:spcPts val="0"/>
              </a:spcBef>
              <a:spcAft>
                <a:spcPts val="0"/>
              </a:spcAft>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2cc97a2e1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32cc97a2e1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Next, we will go over the key findings from the combined grievance dataset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c2902a1d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3c2902a1d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This map visualizes the grievance reports across </a:t>
            </a:r>
            <a:r>
              <a:rPr b="1" lang="en" sz="1300"/>
              <a:t>Southeast Asia</a:t>
            </a:r>
            <a:r>
              <a:rPr lang="en" sz="1300"/>
              <a:t>. There were also sparse instances of grievances in South America (Guatemala) and on the Western coast of Africa.</a:t>
            </a:r>
            <a:endParaRPr sz="1300"/>
          </a:p>
          <a:p>
            <a:pPr indent="0" lvl="0" marL="0" rtl="0" algn="l">
              <a:lnSpc>
                <a:spcPct val="100000"/>
              </a:lnSpc>
              <a:spcBef>
                <a:spcPts val="0"/>
              </a:spcBef>
              <a:spcAft>
                <a:spcPts val="0"/>
              </a:spcAft>
              <a:buNone/>
            </a:pPr>
            <a:r>
              <a:rPr lang="en" sz="1300"/>
              <a:t>Each dot represents either a mill or a plantation that was the subject of a grievance complaint, color-corded by the corporation that filed or acknowledged the grievance (Hershey, Cargill, Reckitt, Unilever, Sime Darby). </a:t>
            </a:r>
            <a:endParaRPr sz="1300"/>
          </a:p>
          <a:p>
            <a:pPr indent="0" lvl="0" marL="0" rtl="0" algn="l">
              <a:lnSpc>
                <a:spcPct val="100000"/>
              </a:lnSpc>
              <a:spcBef>
                <a:spcPts val="0"/>
              </a:spcBef>
              <a:spcAft>
                <a:spcPts val="0"/>
              </a:spcAft>
              <a:buNone/>
            </a:pPr>
            <a:r>
              <a:rPr lang="en" sz="1250">
                <a:solidFill>
                  <a:srgbClr val="0E0E0E"/>
                </a:solidFill>
              </a:rPr>
              <a:t>What becomes immediately clear is that the majority of grievances cluster in Indonesia and Malaysia, particularly around Sumatra, Borneo, and Papua. These are key palm oil-producing regions, and the concentration here highlights where communities may be disproportionately impacted by environmental or labor abuses.</a:t>
            </a:r>
            <a:endParaRPr sz="12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250">
                <a:solidFill>
                  <a:srgbClr val="0E0E0E"/>
                </a:solidFill>
              </a:rPr>
              <a:t>This mapping allowed us to spatially identify hotspots of corporate accountability—or, in some cases, corporate negligence.</a:t>
            </a:r>
            <a:endParaRPr sz="1250">
              <a:solidFill>
                <a:srgbClr val="0E0E0E"/>
              </a:solidFill>
            </a:endParaRPr>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None/>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5b5f77996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5b5f77996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c1cdd3d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33c1cdd3d2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 sz="1150">
                <a:solidFill>
                  <a:srgbClr val="0E0E0E"/>
                </a:solidFill>
              </a:rPr>
              <a:t>Next, we analyzed the </a:t>
            </a:r>
            <a:r>
              <a:rPr i="1" lang="en" sz="1150">
                <a:solidFill>
                  <a:srgbClr val="0E0E0E"/>
                </a:solidFill>
              </a:rPr>
              <a:t>cumulative count of offending mills</a:t>
            </a:r>
            <a:r>
              <a:rPr lang="en" sz="1150">
                <a:solidFill>
                  <a:srgbClr val="0E0E0E"/>
                </a:solidFill>
              </a:rPr>
              <a:t> per corporation between 2009 and 2024.</a:t>
            </a:r>
            <a:endParaRPr sz="1150">
              <a:solidFill>
                <a:srgbClr val="0E0E0E"/>
              </a:solidFill>
            </a:endParaRPr>
          </a:p>
          <a:p>
            <a:pPr indent="-301625" lvl="0" marL="457200" rtl="0" algn="l">
              <a:lnSpc>
                <a:spcPct val="115000"/>
              </a:lnSpc>
              <a:spcBef>
                <a:spcPts val="0"/>
              </a:spcBef>
              <a:spcAft>
                <a:spcPts val="0"/>
              </a:spcAft>
              <a:buClr>
                <a:srgbClr val="0E0E0E"/>
              </a:buClr>
              <a:buSzPts val="1150"/>
              <a:buChar char="-"/>
            </a:pPr>
            <a:r>
              <a:rPr lang="en" sz="1150">
                <a:solidFill>
                  <a:srgbClr val="0E0E0E"/>
                </a:solidFill>
              </a:rPr>
              <a:t>Cargill shows a steep and consistent increase in the number of implicated mills, peaking at over 80. </a:t>
            </a:r>
            <a:endParaRPr sz="1150">
              <a:solidFill>
                <a:srgbClr val="0E0E0E"/>
              </a:solidFill>
            </a:endParaRPr>
          </a:p>
          <a:p>
            <a:pPr indent="-301625" lvl="0" marL="457200" rtl="0" algn="l">
              <a:lnSpc>
                <a:spcPct val="115000"/>
              </a:lnSpc>
              <a:spcBef>
                <a:spcPts val="0"/>
              </a:spcBef>
              <a:spcAft>
                <a:spcPts val="0"/>
              </a:spcAft>
              <a:buClr>
                <a:srgbClr val="0E0E0E"/>
              </a:buClr>
              <a:buSzPts val="1150"/>
              <a:buChar char="-"/>
            </a:pPr>
            <a:r>
              <a:rPr lang="en" sz="1150">
                <a:solidFill>
                  <a:srgbClr val="0E0E0E"/>
                </a:solidFill>
              </a:rPr>
              <a:t>Hershey follows with a delayed but still significant rise starting around 2019 that has continued through 2024. </a:t>
            </a:r>
            <a:endParaRPr sz="1150">
              <a:solidFill>
                <a:srgbClr val="0E0E0E"/>
              </a:solidFill>
            </a:endParaRPr>
          </a:p>
          <a:p>
            <a:pPr indent="-301625" lvl="0" marL="457200" rtl="0" algn="l">
              <a:lnSpc>
                <a:spcPct val="115000"/>
              </a:lnSpc>
              <a:spcBef>
                <a:spcPts val="0"/>
              </a:spcBef>
              <a:spcAft>
                <a:spcPts val="0"/>
              </a:spcAft>
              <a:buClr>
                <a:srgbClr val="0E0E0E"/>
              </a:buClr>
              <a:buSzPts val="1150"/>
              <a:buChar char="-"/>
            </a:pPr>
            <a:r>
              <a:rPr lang="en" sz="1150">
                <a:solidFill>
                  <a:srgbClr val="0E0E0E"/>
                </a:solidFill>
              </a:rPr>
              <a:t>Reckitt enters the picture more recently, around 2020, and is already approaching 40 implicated mills, and Sime Darby and Unilever are currently up to around 60 implicated mills each.</a:t>
            </a:r>
            <a:endParaRPr sz="11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 sz="1150">
                <a:solidFill>
                  <a:srgbClr val="0E0E0E"/>
                </a:solidFill>
              </a:rPr>
              <a:t>These trends suggest two possibilities: either the companies are becoming more transparent over time—or the scale of misconduct is increasing. Either way, the steepness of these curves points to systemic supply chain issues that have yet to be resolved.</a:t>
            </a:r>
            <a:endParaRPr sz="1150">
              <a:solidFill>
                <a:srgbClr val="0E0E0E"/>
              </a:solidFill>
            </a:endParaRPr>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2cc97a2e1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332cc97a2e1_2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139700" rtl="0" algn="l">
              <a:lnSpc>
                <a:spcPct val="115000"/>
              </a:lnSpc>
              <a:spcBef>
                <a:spcPts val="0"/>
              </a:spcBef>
              <a:spcAft>
                <a:spcPts val="0"/>
              </a:spcAft>
              <a:buClr>
                <a:schemeClr val="dk1"/>
              </a:buClr>
              <a:buSzPts val="1100"/>
              <a:buFont typeface="Arial"/>
              <a:buNone/>
            </a:pPr>
            <a:r>
              <a:rPr lang="en" sz="1150">
                <a:solidFill>
                  <a:srgbClr val="0E0E0E"/>
                </a:solidFill>
              </a:rPr>
              <a:t>Finally, we flipped the lens and looked at who is reporting these grievances. The top complainants are NGOs and media watchdogs like Mighty Earth, Greenpeace, and Mongabay.</a:t>
            </a:r>
            <a:endParaRPr sz="1150">
              <a:solidFill>
                <a:srgbClr val="0E0E0E"/>
              </a:solidFill>
            </a:endParaRPr>
          </a:p>
          <a:p>
            <a:pPr indent="0" lvl="0" marL="139700" rtl="0" algn="l">
              <a:lnSpc>
                <a:spcPct val="115000"/>
              </a:lnSpc>
              <a:spcBef>
                <a:spcPts val="0"/>
              </a:spcBef>
              <a:spcAft>
                <a:spcPts val="0"/>
              </a:spcAft>
              <a:buSzPts val="1100"/>
              <a:buNone/>
            </a:pPr>
            <a:r>
              <a:rPr lang="en" sz="1150">
                <a:solidFill>
                  <a:srgbClr val="0E0E0E"/>
                </a:solidFill>
              </a:rPr>
              <a:t>Mighty Earth has emerged as the most prolific, with its complaint count rising sharply after 2018. Greenpeace and RAN (Rainforest Action Network) also play key roles. Interestingly, some groups like Eyes on the Forest show early engagement but plateau quickly</a:t>
            </a:r>
            <a:endParaRPr sz="1150">
              <a:solidFill>
                <a:srgbClr val="0E0E0E"/>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Plateau (2020–2024)</a:t>
            </a:r>
            <a:r>
              <a:rPr lang="en">
                <a:solidFill>
                  <a:schemeClr val="dk1"/>
                </a:solidFill>
              </a:rPr>
              <a:t> : limitations in the dataset where we only have certain complainants up until the year 2020. With a update information from the grievance sources (or perhaps better reporting practices), we would be able to run our pipeline and generate metrics like these that reflect the actual, current state of the data.</a:t>
            </a:r>
            <a:endParaRPr sz="1150">
              <a:solidFill>
                <a:srgbClr val="0E0E0E"/>
              </a:solidFill>
            </a:endParaRPr>
          </a:p>
          <a:p>
            <a:pPr indent="0" lvl="0" marL="139700" rtl="0" algn="l">
              <a:lnSpc>
                <a:spcPct val="115000"/>
              </a:lnSpc>
              <a:spcBef>
                <a:spcPts val="1200"/>
              </a:spcBef>
              <a:spcAft>
                <a:spcPts val="0"/>
              </a:spcAft>
              <a:buClr>
                <a:schemeClr val="dk1"/>
              </a:buClr>
              <a:buSzPts val="1100"/>
              <a:buFont typeface="Arial"/>
              <a:buNone/>
            </a:pPr>
            <a:r>
              <a:rPr lang="en" sz="1150">
                <a:solidFill>
                  <a:srgbClr val="0E0E0E"/>
                </a:solidFill>
              </a:rPr>
              <a:t>This slide highlights the imbalance: a handful of actors are doing most of the reporting. This raises questions about capacity, transparency, and who gets to hold these corporations accountable</a:t>
            </a:r>
            <a:endParaRPr sz="1150">
              <a:solidFill>
                <a:srgbClr val="0E0E0E"/>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32cc97a2e1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32cc97a2e1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32cc97a2e1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332cc97a2e1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c2902a1d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33c2902a1d0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Why Palm Oil</a:t>
            </a:r>
            <a:endParaRPr/>
          </a:p>
          <a:p>
            <a:pPr indent="-298450" lvl="0" marL="457200" rtl="0" algn="l">
              <a:lnSpc>
                <a:spcPct val="100000"/>
              </a:lnSpc>
              <a:spcBef>
                <a:spcPts val="0"/>
              </a:spcBef>
              <a:spcAft>
                <a:spcPts val="0"/>
              </a:spcAft>
              <a:buSzPts val="1100"/>
              <a:buChar char="-"/>
            </a:pPr>
            <a:r>
              <a:rPr lang="en"/>
              <a:t>Composition: semi-solid at room temperatures, stable at high temperatures, and resistant to oxidation, making it easy to conserve and export</a:t>
            </a:r>
            <a:endParaRPr/>
          </a:p>
          <a:p>
            <a:pPr indent="-298450" lvl="0" marL="457200" rtl="0" algn="l">
              <a:lnSpc>
                <a:spcPct val="100000"/>
              </a:lnSpc>
              <a:spcBef>
                <a:spcPts val="0"/>
              </a:spcBef>
              <a:spcAft>
                <a:spcPts val="0"/>
              </a:spcAft>
              <a:buSzPts val="1100"/>
              <a:buChar char="-"/>
            </a:pPr>
            <a:r>
              <a:rPr lang="en"/>
              <a:t>Productivity: 3.3 tons per hectare, which is by far and away the most productive crop. </a:t>
            </a:r>
            <a:endParaRPr/>
          </a:p>
          <a:p>
            <a:pPr indent="-298450" lvl="0" marL="457200" rtl="0" algn="l">
              <a:lnSpc>
                <a:spcPct val="100000"/>
              </a:lnSpc>
              <a:spcBef>
                <a:spcPts val="0"/>
              </a:spcBef>
              <a:spcAft>
                <a:spcPts val="0"/>
              </a:spcAft>
              <a:buSzPts val="1100"/>
              <a:buChar char="-"/>
            </a:pPr>
            <a:r>
              <a:rPr lang="en"/>
              <a:t>Year-round growth also allows palm oil to be milled continuously</a:t>
            </a:r>
            <a:endParaRPr/>
          </a:p>
          <a:p>
            <a:pPr indent="0" lvl="0" marL="0" rtl="0" algn="l">
              <a:lnSpc>
                <a:spcPct val="100000"/>
              </a:lnSpc>
              <a:spcBef>
                <a:spcPts val="0"/>
              </a:spcBef>
              <a:spcAft>
                <a:spcPts val="0"/>
              </a:spcAft>
              <a:buSzPts val="1100"/>
              <a:buNone/>
            </a:pPr>
            <a:r>
              <a:rPr lang="en"/>
              <a:t>At What Cost?</a:t>
            </a:r>
            <a:endParaRPr/>
          </a:p>
          <a:p>
            <a:pPr indent="-298450" lvl="0" marL="457200" rtl="0" algn="l">
              <a:lnSpc>
                <a:spcPct val="100000"/>
              </a:lnSpc>
              <a:spcBef>
                <a:spcPts val="0"/>
              </a:spcBef>
              <a:spcAft>
                <a:spcPts val="0"/>
              </a:spcAft>
              <a:buSzPts val="1100"/>
              <a:buChar char="-"/>
            </a:pPr>
            <a:r>
              <a:rPr lang="en"/>
              <a:t>Human Rights violations, often coming in the form of labor violations (as we will analyze later) put local workers at risk. Lack of proper safety measures, long hours, and inappropriate compensation are not uncommon for mills</a:t>
            </a:r>
            <a:endParaRPr/>
          </a:p>
          <a:p>
            <a:pPr indent="-298450" lvl="0" marL="457200" rtl="0" algn="l">
              <a:lnSpc>
                <a:spcPct val="100000"/>
              </a:lnSpc>
              <a:spcBef>
                <a:spcPts val="0"/>
              </a:spcBef>
              <a:spcAft>
                <a:spcPts val="0"/>
              </a:spcAft>
              <a:buSzPts val="1100"/>
              <a:buChar char="-"/>
            </a:pPr>
            <a:r>
              <a:rPr lang="en"/>
              <a:t>Loss of cultural heritage sights through transformation to palm oil mills </a:t>
            </a:r>
            <a:endParaRPr/>
          </a:p>
          <a:p>
            <a:pPr indent="-298450" lvl="0" marL="457200" rtl="0" algn="l">
              <a:lnSpc>
                <a:spcPct val="100000"/>
              </a:lnSpc>
              <a:spcBef>
                <a:spcPts val="0"/>
              </a:spcBef>
              <a:spcAft>
                <a:spcPts val="0"/>
              </a:spcAft>
              <a:buSzPts val="1100"/>
              <a:buChar char="-"/>
            </a:pPr>
            <a:r>
              <a:rPr lang="en"/>
              <a:t>Significant environmental losses due to deforestation that have changed the landscape of countries like Indonesia </a:t>
            </a:r>
            <a:endParaRPr/>
          </a:p>
          <a:p>
            <a:pPr indent="-298450" lvl="0" marL="457200" rtl="0" algn="l">
              <a:lnSpc>
                <a:spcPct val="100000"/>
              </a:lnSpc>
              <a:spcBef>
                <a:spcPts val="0"/>
              </a:spcBef>
              <a:spcAft>
                <a:spcPts val="0"/>
              </a:spcAft>
              <a:buSzPts val="1100"/>
              <a:buChar char="-"/>
            </a:pPr>
            <a:r>
              <a:rPr lang="en"/>
              <a:t>Stripping away product from local farmers, making it difficult for them to make a living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32cc97a2e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32cc97a2e1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address the issues posed by palm oil mills, Inclusive International Development, the DSI at UChicago, and th 11th Hour Project have piloted a project to map palm oil supply chain actors with their environmental and social impacts.</a:t>
            </a:r>
            <a:endParaRPr/>
          </a:p>
          <a:p>
            <a:pPr indent="-298450" lvl="0" marL="457200" rtl="0" algn="l">
              <a:lnSpc>
                <a:spcPct val="100000"/>
              </a:lnSpc>
              <a:spcBef>
                <a:spcPts val="0"/>
              </a:spcBef>
              <a:spcAft>
                <a:spcPts val="0"/>
              </a:spcAft>
              <a:buSzPts val="1100"/>
              <a:buChar char="-"/>
            </a:pPr>
            <a:r>
              <a:rPr lang="en"/>
              <a:t>To accomplish this, PalmWatch needs a comprehensive dataset of </a:t>
            </a:r>
            <a:r>
              <a:rPr b="1" lang="en"/>
              <a:t>grievances </a:t>
            </a:r>
            <a:r>
              <a:rPr lang="en"/>
              <a:t>filed against palm oil mills globally, including the entities involved in these grievances to leverage pressure points in the palm oil supply chain</a:t>
            </a:r>
            <a:endParaRPr/>
          </a:p>
          <a:p>
            <a:pPr indent="-298450" lvl="0" marL="457200" rtl="0" algn="l">
              <a:lnSpc>
                <a:spcPct val="100000"/>
              </a:lnSpc>
              <a:spcBef>
                <a:spcPts val="0"/>
              </a:spcBef>
              <a:spcAft>
                <a:spcPts val="0"/>
              </a:spcAft>
              <a:buSzPts val="1100"/>
              <a:buChar char="-"/>
            </a:pPr>
            <a:r>
              <a:rPr lang="en"/>
              <a:t>This will allow us to better understand trends in the data, including spatial trends, time trends, and common offenders</a:t>
            </a:r>
            <a:endParaRPr/>
          </a:p>
          <a:p>
            <a:pPr indent="0" lvl="0" marL="0" rtl="0" algn="l">
              <a:lnSpc>
                <a:spcPct val="100000"/>
              </a:lnSpc>
              <a:spcBef>
                <a:spcPts val="0"/>
              </a:spcBef>
              <a:spcAft>
                <a:spcPts val="0"/>
              </a:spcAft>
              <a:buSzPts val="1100"/>
              <a:buNone/>
            </a:pPr>
            <a:r>
              <a:rPr lang="en"/>
              <a:t>With this data, PalmWatch will allow local nonprofits and other social actors to identify pressure points for advocacy campaigns targeted at palm oil mills.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32cc97a2e1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332cc97a2e1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we will introduce the data sources we focused on this quarter that will help us create a comprehensive dataset of grievances and also touch on our approach for data extraction.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32cc97a2e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32cc97a2e1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grievance sources we examined originate from various corporations, each with distinct structures. Most of our sources were structured as PDF reports (like Sime Darby), but we also had web pages (such as Cargill), along with Hershey’s highly unstructured PDF. When extracting this data and integrating it into our main pipeline, the biggest thing we had to account for was the individual differences in data sources and ensuring </a:t>
            </a:r>
            <a:r>
              <a:rPr lang="en">
                <a:solidFill>
                  <a:schemeClr val="dk1"/>
                </a:solidFill>
              </a:rPr>
              <a:t>the pipeline accounted for these differences.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c10fd360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33c10fd360d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terms of the extraction process, we utilized web scraping tools like BeautifulSoup and Selenium to handle diverse structures. We then performed Large Language Model Processing by using API-based models within Mistral AI and Claude to allow us to better automate summarizing our data inputs. Finally, we combined the extracted and processed information into a unified dataset that will be used to create visualizations and perform data analysis.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32cc97a2e1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332cc97a2e1_2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a:p>
            <a:pPr indent="-298450" lvl="0" marL="457200" rtl="0" algn="l">
              <a:lnSpc>
                <a:spcPct val="100000"/>
              </a:lnSpc>
              <a:spcBef>
                <a:spcPts val="0"/>
              </a:spcBef>
              <a:spcAft>
                <a:spcPts val="0"/>
              </a:spcAft>
              <a:buSzPts val="1100"/>
              <a:buChar char="-"/>
            </a:pPr>
            <a:r>
              <a:rPr lang="en"/>
              <a:t>This quarter, we were tasked with expanding the existing PalmWatch dataset infrastructure to grievance parties and entities involved in the reports, as well as the relationships </a:t>
            </a:r>
            <a:r>
              <a:rPr lang="en"/>
              <a:t>between</a:t>
            </a:r>
            <a:r>
              <a:rPr lang="en"/>
              <a:t> them. Our overarching goals for this project were to</a:t>
            </a:r>
            <a:endParaRPr/>
          </a:p>
          <a:p>
            <a:pPr indent="-298450" lvl="0" marL="457200" rtl="0" algn="l">
              <a:lnSpc>
                <a:spcPct val="100000"/>
              </a:lnSpc>
              <a:spcBef>
                <a:spcPts val="0"/>
              </a:spcBef>
              <a:spcAft>
                <a:spcPts val="0"/>
              </a:spcAft>
              <a:buSzPts val="1100"/>
              <a:buAutoNum type="arabicPeriod"/>
            </a:pPr>
            <a:r>
              <a:rPr lang="en"/>
              <a:t>Update our LLM prompting in order to extract these entities from differentially recorded text data </a:t>
            </a:r>
            <a:endParaRPr/>
          </a:p>
          <a:p>
            <a:pPr indent="-298450" lvl="0" marL="457200" rtl="0" algn="l">
              <a:lnSpc>
                <a:spcPct val="100000"/>
              </a:lnSpc>
              <a:spcBef>
                <a:spcPts val="0"/>
              </a:spcBef>
              <a:spcAft>
                <a:spcPts val="0"/>
              </a:spcAft>
              <a:buSzPts val="1100"/>
              <a:buAutoNum type="arabicPeriod"/>
            </a:pPr>
            <a:r>
              <a:rPr lang="en"/>
              <a:t>Create output dataframes with id-linkages to </a:t>
            </a:r>
            <a:r>
              <a:rPr lang="en"/>
              <a:t>authoritative mill lists (which will be expanded on in the coming slides)</a:t>
            </a:r>
            <a:endParaRPr/>
          </a:p>
          <a:p>
            <a:pPr indent="-298450" lvl="0" marL="457200" rtl="0" algn="l">
              <a:lnSpc>
                <a:spcPct val="100000"/>
              </a:lnSpc>
              <a:spcBef>
                <a:spcPts val="0"/>
              </a:spcBef>
              <a:spcAft>
                <a:spcPts val="0"/>
              </a:spcAft>
              <a:buSzPts val="1100"/>
              <a:buAutoNum type="arabicPeriod"/>
            </a:pPr>
            <a:r>
              <a:rPr lang="en"/>
              <a:t>Enforcing standard output schemas to ensure the downstream use of the data</a:t>
            </a:r>
            <a:endParaRPr/>
          </a:p>
          <a:p>
            <a:pPr indent="-298450" lvl="1" marL="1371600" rtl="0" algn="l">
              <a:lnSpc>
                <a:spcPct val="100000"/>
              </a:lnSpc>
              <a:spcBef>
                <a:spcPts val="0"/>
              </a:spcBef>
              <a:spcAft>
                <a:spcPts val="0"/>
              </a:spcAft>
              <a:buSzPts val="1100"/>
              <a:buAutoNum type="alphaLcPeriod"/>
            </a:pPr>
            <a:r>
              <a:rPr lang="en"/>
              <a:t>More scalability and less reliance on hard-coded approaches </a:t>
            </a:r>
            <a:endParaRPr/>
          </a:p>
          <a:p>
            <a:pPr indent="-298450" lvl="1" marL="1371600" rtl="0" algn="l">
              <a:lnSpc>
                <a:spcPct val="100000"/>
              </a:lnSpc>
              <a:spcBef>
                <a:spcPts val="0"/>
              </a:spcBef>
              <a:spcAft>
                <a:spcPts val="0"/>
              </a:spcAft>
              <a:buSzPts val="1100"/>
              <a:buAutoNum type="alphaLcPeriod"/>
            </a:pPr>
            <a:r>
              <a:rPr lang="en"/>
              <a:t>Preparation for a public-facing tool such as palmwatch</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Old words:</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400"/>
              <a:buFont typeface="Arial"/>
              <a:buNone/>
            </a:pPr>
            <a:r>
              <a:t/>
            </a:r>
            <a:endParaRPr b="1"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rPr lang="en" sz="1400">
                <a:solidFill>
                  <a:schemeClr val="dk1"/>
                </a:solidFill>
                <a:latin typeface="Roboto"/>
                <a:ea typeface="Roboto"/>
                <a:cs typeface="Roboto"/>
                <a:sym typeface="Roboto"/>
              </a:rPr>
              <a:t>This quarter, we set out to improve the build on the PalmWatch dataset to include the </a:t>
            </a:r>
            <a:r>
              <a:rPr b="1" lang="en" sz="1400">
                <a:solidFill>
                  <a:schemeClr val="dk1"/>
                </a:solidFill>
                <a:latin typeface="Roboto"/>
                <a:ea typeface="Roboto"/>
                <a:cs typeface="Roboto"/>
                <a:sym typeface="Roboto"/>
              </a:rPr>
              <a:t>parties</a:t>
            </a:r>
            <a:r>
              <a:rPr lang="en" sz="1400">
                <a:solidFill>
                  <a:schemeClr val="dk1"/>
                </a:solidFill>
                <a:latin typeface="Roboto"/>
                <a:ea typeface="Roboto"/>
                <a:cs typeface="Roboto"/>
                <a:sym typeface="Roboto"/>
              </a:rPr>
              <a:t> involved in each grievance record (mills, community groups, suppliers, etc.) and the </a:t>
            </a:r>
            <a:r>
              <a:rPr b="1" lang="en" sz="1400">
                <a:solidFill>
                  <a:schemeClr val="dk1"/>
                </a:solidFill>
                <a:latin typeface="Roboto"/>
                <a:ea typeface="Roboto"/>
                <a:cs typeface="Roboto"/>
                <a:sym typeface="Roboto"/>
              </a:rPr>
              <a:t>relationships</a:t>
            </a:r>
            <a:r>
              <a:rPr lang="en" sz="1400">
                <a:solidFill>
                  <a:schemeClr val="dk1"/>
                </a:solidFill>
                <a:latin typeface="Roboto"/>
                <a:ea typeface="Roboto"/>
                <a:cs typeface="Roboto"/>
                <a:sym typeface="Roboto"/>
              </a:rPr>
              <a:t> between them. Our goals to accomplish this were the following:</a:t>
            </a:r>
            <a:endParaRPr sz="1400">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400"/>
              <a:buFont typeface="Arial"/>
              <a:buNone/>
            </a:pPr>
            <a:r>
              <a:t/>
            </a:r>
            <a:endParaRPr sz="1400">
              <a:solidFill>
                <a:schemeClr val="dk1"/>
              </a:solidFill>
              <a:latin typeface="Roboto"/>
              <a:ea typeface="Roboto"/>
              <a:cs typeface="Roboto"/>
              <a:sym typeface="Roboto"/>
            </a:endParaRPr>
          </a:p>
          <a:p>
            <a:pPr indent="-330200" lvl="0" marL="457200" rtl="0" algn="l">
              <a:spcBef>
                <a:spcPts val="0"/>
              </a:spcBef>
              <a:spcAft>
                <a:spcPts val="0"/>
              </a:spcAft>
              <a:buClr>
                <a:srgbClr val="800000"/>
              </a:buClr>
              <a:buSzPts val="1600"/>
              <a:buFont typeface="Roboto"/>
              <a:buAutoNum type="arabicPeriod"/>
            </a:pPr>
            <a:r>
              <a:rPr lang="en" sz="1600">
                <a:solidFill>
                  <a:srgbClr val="800000"/>
                </a:solidFill>
                <a:latin typeface="Roboto"/>
                <a:ea typeface="Roboto"/>
                <a:cs typeface="Roboto"/>
                <a:sym typeface="Roboto"/>
              </a:rPr>
              <a:t>Update our LLM prompting to extract entity-level data from the grievance records.</a:t>
            </a:r>
            <a:endParaRPr sz="1600">
              <a:solidFill>
                <a:srgbClr val="800000"/>
              </a:solidFill>
              <a:latin typeface="Roboto"/>
              <a:ea typeface="Roboto"/>
              <a:cs typeface="Roboto"/>
              <a:sym typeface="Roboto"/>
            </a:endParaRPr>
          </a:p>
          <a:p>
            <a:pPr indent="0" lvl="0" marL="0" rtl="0" algn="l">
              <a:spcBef>
                <a:spcPts val="0"/>
              </a:spcBef>
              <a:spcAft>
                <a:spcPts val="0"/>
              </a:spcAft>
              <a:buClr>
                <a:schemeClr val="dk1"/>
              </a:buClr>
              <a:buSzPts val="1600"/>
              <a:buFont typeface="Arial"/>
              <a:buNone/>
            </a:pPr>
            <a:r>
              <a:t/>
            </a:r>
            <a:endParaRPr sz="1600">
              <a:solidFill>
                <a:srgbClr val="80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600">
                <a:solidFill>
                  <a:srgbClr val="800000"/>
                </a:solidFill>
                <a:latin typeface="Roboto"/>
                <a:ea typeface="Roboto"/>
                <a:cs typeface="Roboto"/>
                <a:sym typeface="Roboto"/>
              </a:rPr>
              <a:t> 2. 	Create output dataframes that link to authoritative files of supply chain parties.</a:t>
            </a:r>
            <a:endParaRPr sz="1600">
              <a:solidFill>
                <a:srgbClr val="800000"/>
              </a:solidFill>
              <a:latin typeface="Roboto"/>
              <a:ea typeface="Roboto"/>
              <a:cs typeface="Roboto"/>
              <a:sym typeface="Roboto"/>
            </a:endParaRPr>
          </a:p>
          <a:p>
            <a:pPr indent="0" lvl="0" marL="0" rtl="0" algn="l">
              <a:spcBef>
                <a:spcPts val="0"/>
              </a:spcBef>
              <a:spcAft>
                <a:spcPts val="0"/>
              </a:spcAft>
              <a:buClr>
                <a:schemeClr val="dk1"/>
              </a:buClr>
              <a:buSzPts val="1600"/>
              <a:buFont typeface="Arial"/>
              <a:buNone/>
            </a:pPr>
            <a:r>
              <a:t/>
            </a:r>
            <a:endParaRPr sz="1600">
              <a:solidFill>
                <a:srgbClr val="80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600">
                <a:solidFill>
                  <a:srgbClr val="800000"/>
                </a:solidFill>
                <a:latin typeface="Roboto"/>
                <a:ea typeface="Roboto"/>
                <a:cs typeface="Roboto"/>
                <a:sym typeface="Roboto"/>
              </a:rPr>
              <a:t> 3.	Enforce standard output schemas to ensure downstream use of the data.</a:t>
            </a:r>
            <a:endParaRPr sz="1600">
              <a:solidFill>
                <a:srgbClr val="800000"/>
              </a:solidFill>
              <a:latin typeface="Roboto"/>
              <a:ea typeface="Roboto"/>
              <a:cs typeface="Roboto"/>
              <a:sym typeface="Roboto"/>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3c10fd36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33c10fd360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latin typeface="Roboto"/>
                <a:ea typeface="Roboto"/>
                <a:cs typeface="Roboto"/>
                <a:sym typeface="Roboto"/>
              </a:rPr>
              <a:t>Revise Existing Pipeline</a:t>
            </a:r>
            <a:endParaRPr b="1"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Creation of a supply chain entity dataset from authoritative sources</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Addition of party/entity data (their role in the grievances and standing in the overall supply chain)</a:t>
            </a:r>
            <a:endParaRPr sz="1400">
              <a:solidFill>
                <a:schemeClr val="dk1"/>
              </a:solidFill>
              <a:latin typeface="Roboto"/>
              <a:ea typeface="Roboto"/>
              <a:cs typeface="Roboto"/>
              <a:sym typeface="Roboto"/>
            </a:endParaRPr>
          </a:p>
          <a:p>
            <a:pPr indent="-317500" lvl="1" marL="9144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Used LLMs to enhance data processing and improve accuracy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Applying record linkage </a:t>
            </a:r>
            <a:endParaRPr sz="1400">
              <a:solidFill>
                <a:schemeClr val="dk1"/>
              </a:solidFill>
              <a:latin typeface="Roboto"/>
              <a:ea typeface="Roboto"/>
              <a:cs typeface="Roboto"/>
              <a:sym typeface="Roboto"/>
            </a:endParaRPr>
          </a:p>
          <a:p>
            <a:pPr indent="-317500" lvl="1" marL="9144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Written to a second output csv file</a:t>
            </a:r>
            <a:endParaRPr sz="1400">
              <a:solidFill>
                <a:schemeClr val="dk1"/>
              </a:solidFill>
              <a:latin typeface="Roboto"/>
              <a:ea typeface="Roboto"/>
              <a:cs typeface="Roboto"/>
              <a:sym typeface="Roboto"/>
            </a:endParaRPr>
          </a:p>
          <a:p>
            <a:pPr indent="-317500" lvl="1" marL="9144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Used the UML and RSPO mill lists</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latin typeface="Roboto"/>
                <a:ea typeface="Roboto"/>
                <a:cs typeface="Roboto"/>
                <a:sym typeface="Roboto"/>
              </a:rPr>
              <a:t>Synthesize Data</a:t>
            </a:r>
            <a:endParaRPr b="1"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Update the main script</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Analyze the cleaned data to produce visuals and metrics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Shield" showMasterSp="0">
  <p:cSld name="Title Slide Grey Shield">
    <p:spTree>
      <p:nvGrpSpPr>
        <p:cNvPr id="12" name="Shape 12"/>
        <p:cNvGrpSpPr/>
        <p:nvPr/>
      </p:nvGrpSpPr>
      <p:grpSpPr>
        <a:xfrm>
          <a:off x="0" y="0"/>
          <a:ext cx="0" cy="0"/>
          <a:chOff x="0" y="0"/>
          <a:chExt cx="0" cy="0"/>
        </a:xfrm>
      </p:grpSpPr>
      <p:grpSp>
        <p:nvGrpSpPr>
          <p:cNvPr id="13" name="Google Shape;13;p10"/>
          <p:cNvGrpSpPr/>
          <p:nvPr/>
        </p:nvGrpSpPr>
        <p:grpSpPr>
          <a:xfrm>
            <a:off x="3911568" y="-1575672"/>
            <a:ext cx="6288303" cy="8137803"/>
            <a:chOff x="3946487" y="-2045539"/>
            <a:chExt cx="8193228" cy="10603000"/>
          </a:xfrm>
        </p:grpSpPr>
        <p:pic>
          <p:nvPicPr>
            <p:cNvPr id="14" name="Google Shape;14;p10"/>
            <p:cNvPicPr preferRelativeResize="0"/>
            <p:nvPr/>
          </p:nvPicPr>
          <p:blipFill rotWithShape="1">
            <a:blip r:embed="rId2">
              <a:alphaModFix amt="30000"/>
            </a:blip>
            <a:srcRect b="0" l="0" r="0" t="0"/>
            <a:stretch/>
          </p:blipFill>
          <p:spPr>
            <a:xfrm>
              <a:off x="3946487" y="-2045539"/>
              <a:ext cx="8193228" cy="10603000"/>
            </a:xfrm>
            <a:prstGeom prst="rect">
              <a:avLst/>
            </a:prstGeom>
            <a:noFill/>
            <a:ln>
              <a:noFill/>
            </a:ln>
          </p:spPr>
        </p:pic>
        <p:pic>
          <p:nvPicPr>
            <p:cNvPr id="15" name="Google Shape;15;p10"/>
            <p:cNvPicPr preferRelativeResize="0"/>
            <p:nvPr/>
          </p:nvPicPr>
          <p:blipFill rotWithShape="1">
            <a:blip r:embed="rId3">
              <a:alphaModFix amt="15000"/>
            </a:blip>
            <a:srcRect b="0" l="0" r="0" t="0"/>
            <a:stretch/>
          </p:blipFill>
          <p:spPr>
            <a:xfrm>
              <a:off x="5173001" y="758028"/>
              <a:ext cx="5641846" cy="4936615"/>
            </a:xfrm>
            <a:prstGeom prst="rect">
              <a:avLst/>
            </a:prstGeom>
            <a:noFill/>
            <a:ln>
              <a:noFill/>
            </a:ln>
          </p:spPr>
        </p:pic>
      </p:grpSp>
      <p:sp>
        <p:nvSpPr>
          <p:cNvPr id="16" name="Google Shape;16;p10"/>
          <p:cNvSpPr txBox="1"/>
          <p:nvPr>
            <p:ph type="title"/>
          </p:nvPr>
        </p:nvSpPr>
        <p:spPr>
          <a:xfrm>
            <a:off x="628649" y="273844"/>
            <a:ext cx="4005000" cy="22839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Phoenix" showMasterSp="0">
  <p:cSld name="Title Slide Grey Phoenix">
    <p:spTree>
      <p:nvGrpSpPr>
        <p:cNvPr id="77" name="Shape 77"/>
        <p:cNvGrpSpPr/>
        <p:nvPr/>
      </p:nvGrpSpPr>
      <p:grpSpPr>
        <a:xfrm>
          <a:off x="0" y="0"/>
          <a:ext cx="0" cy="0"/>
          <a:chOff x="0" y="0"/>
          <a:chExt cx="0" cy="0"/>
        </a:xfrm>
      </p:grpSpPr>
      <p:pic>
        <p:nvPicPr>
          <p:cNvPr id="78" name="Google Shape;78;p21"/>
          <p:cNvPicPr preferRelativeResize="0"/>
          <p:nvPr/>
        </p:nvPicPr>
        <p:blipFill rotWithShape="1">
          <a:blip r:embed="rId2">
            <a:alphaModFix amt="15000"/>
          </a:blip>
          <a:srcRect b="0" l="0" r="0" t="0"/>
          <a:stretch/>
        </p:blipFill>
        <p:spPr>
          <a:xfrm>
            <a:off x="5166787" y="576072"/>
            <a:ext cx="4330161" cy="3788891"/>
          </a:xfrm>
          <a:prstGeom prst="rect">
            <a:avLst/>
          </a:prstGeom>
          <a:noFill/>
          <a:ln>
            <a:noFill/>
          </a:ln>
        </p:spPr>
      </p:pic>
      <p:sp>
        <p:nvSpPr>
          <p:cNvPr id="79" name="Google Shape;79;p21"/>
          <p:cNvSpPr txBox="1"/>
          <p:nvPr>
            <p:ph type="title"/>
          </p:nvPr>
        </p:nvSpPr>
        <p:spPr>
          <a:xfrm>
            <a:off x="628650" y="273844"/>
            <a:ext cx="40047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1"/>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81" name="Google Shape;81;p21"/>
          <p:cNvGrpSpPr/>
          <p:nvPr/>
        </p:nvGrpSpPr>
        <p:grpSpPr>
          <a:xfrm>
            <a:off x="0" y="4797349"/>
            <a:ext cx="9144000" cy="353081"/>
            <a:chOff x="0" y="6396465"/>
            <a:chExt cx="9144000" cy="470774"/>
          </a:xfrm>
        </p:grpSpPr>
        <p:sp>
          <p:nvSpPr>
            <p:cNvPr id="82" name="Google Shape;82;p21"/>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83" name="Google Shape;83;p21"/>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84" name="Google Shape;84;p21"/>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85" name="Google Shape;85;p21"/>
            <p:cNvPicPr preferRelativeResize="0"/>
            <p:nvPr/>
          </p:nvPicPr>
          <p:blipFill rotWithShape="1">
            <a:blip r:embed="rId4">
              <a:alphaModFix/>
            </a:blip>
            <a:srcRect b="0" l="0" r="0" t="0"/>
            <a:stretch/>
          </p:blipFill>
          <p:spPr>
            <a:xfrm>
              <a:off x="3903217" y="6398195"/>
              <a:ext cx="2088056" cy="462356"/>
            </a:xfrm>
            <a:prstGeom prst="rect">
              <a:avLst/>
            </a:prstGeom>
            <a:noFill/>
            <a:ln>
              <a:noFill/>
            </a:ln>
          </p:spPr>
        </p:pic>
        <p:pic>
          <p:nvPicPr>
            <p:cNvPr id="86" name="Google Shape;86;p21"/>
            <p:cNvPicPr preferRelativeResize="0"/>
            <p:nvPr/>
          </p:nvPicPr>
          <p:blipFill rotWithShape="1">
            <a:blip r:embed="rId5">
              <a:alphaModFix/>
            </a:blip>
            <a:srcRect b="0" l="0" r="0" t="0"/>
            <a:stretch/>
          </p:blipFill>
          <p:spPr>
            <a:xfrm>
              <a:off x="2555997" y="6413546"/>
              <a:ext cx="2040331" cy="450967"/>
            </a:xfrm>
            <a:prstGeom prst="rect">
              <a:avLst/>
            </a:prstGeom>
            <a:noFill/>
            <a:ln>
              <a:noFill/>
            </a:ln>
          </p:spPr>
        </p:pic>
        <p:cxnSp>
          <p:nvCxnSpPr>
            <p:cNvPr id="87" name="Google Shape;87;p21"/>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88" name="Google Shape;88;p21"/>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Greystone" showMasterSp="0">
  <p:cSld name="Title Slide Dark Greystone">
    <p:bg>
      <p:bgPr>
        <a:solidFill>
          <a:schemeClr val="dk2"/>
        </a:solidFill>
      </p:bgPr>
    </p:bg>
    <p:spTree>
      <p:nvGrpSpPr>
        <p:cNvPr id="89" name="Shape 89"/>
        <p:cNvGrpSpPr/>
        <p:nvPr/>
      </p:nvGrpSpPr>
      <p:grpSpPr>
        <a:xfrm>
          <a:off x="0" y="0"/>
          <a:ext cx="0" cy="0"/>
          <a:chOff x="0" y="0"/>
          <a:chExt cx="0" cy="0"/>
        </a:xfrm>
      </p:grpSpPr>
      <p:grpSp>
        <p:nvGrpSpPr>
          <p:cNvPr id="90" name="Google Shape;90;p22"/>
          <p:cNvGrpSpPr/>
          <p:nvPr/>
        </p:nvGrpSpPr>
        <p:grpSpPr>
          <a:xfrm>
            <a:off x="5166360" y="0"/>
            <a:ext cx="5773547" cy="4800600"/>
            <a:chOff x="5156004" y="0"/>
            <a:chExt cx="5773547" cy="6400800"/>
          </a:xfrm>
        </p:grpSpPr>
        <p:sp>
          <p:nvSpPr>
            <p:cNvPr id="91" name="Google Shape;91;p22"/>
            <p:cNvSpPr/>
            <p:nvPr/>
          </p:nvSpPr>
          <p:spPr>
            <a:xfrm>
              <a:off x="5303520" y="0"/>
              <a:ext cx="3840600" cy="64008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92" name="Google Shape;92;p22"/>
            <p:cNvPicPr preferRelativeResize="0"/>
            <p:nvPr/>
          </p:nvPicPr>
          <p:blipFill rotWithShape="1">
            <a:blip r:embed="rId2">
              <a:alphaModFix amt="30000"/>
            </a:blip>
            <a:srcRect b="0" l="0" r="0" t="0"/>
            <a:stretch/>
          </p:blipFill>
          <p:spPr>
            <a:xfrm>
              <a:off x="5156004" y="768096"/>
              <a:ext cx="5773547" cy="5051855"/>
            </a:xfrm>
            <a:prstGeom prst="rect">
              <a:avLst/>
            </a:prstGeom>
            <a:noFill/>
            <a:ln>
              <a:noFill/>
            </a:ln>
          </p:spPr>
        </p:pic>
      </p:grpSp>
      <p:sp>
        <p:nvSpPr>
          <p:cNvPr id="93" name="Google Shape;93;p22"/>
          <p:cNvSpPr txBox="1"/>
          <p:nvPr>
            <p:ph type="title"/>
          </p:nvPr>
        </p:nvSpPr>
        <p:spPr>
          <a:xfrm>
            <a:off x="628649" y="273844"/>
            <a:ext cx="40050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Helvetica Neue"/>
              <a:buNone/>
              <a:defRPr sz="36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2"/>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l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95" name="Google Shape;95;p22"/>
          <p:cNvGrpSpPr/>
          <p:nvPr/>
        </p:nvGrpSpPr>
        <p:grpSpPr>
          <a:xfrm>
            <a:off x="0" y="4797349"/>
            <a:ext cx="9144000" cy="353081"/>
            <a:chOff x="0" y="6396465"/>
            <a:chExt cx="9144000" cy="470774"/>
          </a:xfrm>
        </p:grpSpPr>
        <p:sp>
          <p:nvSpPr>
            <p:cNvPr id="96" name="Google Shape;96;p22"/>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97" name="Google Shape;97;p22"/>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98" name="Google Shape;98;p22"/>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99" name="Google Shape;99;p22"/>
            <p:cNvPicPr preferRelativeResize="0"/>
            <p:nvPr/>
          </p:nvPicPr>
          <p:blipFill rotWithShape="1">
            <a:blip r:embed="rId4">
              <a:alphaModFix/>
            </a:blip>
            <a:srcRect b="0" l="0" r="0" t="0"/>
            <a:stretch/>
          </p:blipFill>
          <p:spPr>
            <a:xfrm>
              <a:off x="3903217" y="6398195"/>
              <a:ext cx="2088056" cy="462356"/>
            </a:xfrm>
            <a:prstGeom prst="rect">
              <a:avLst/>
            </a:prstGeom>
            <a:noFill/>
            <a:ln>
              <a:noFill/>
            </a:ln>
          </p:spPr>
        </p:pic>
        <p:pic>
          <p:nvPicPr>
            <p:cNvPr id="100" name="Google Shape;100;p22"/>
            <p:cNvPicPr preferRelativeResize="0"/>
            <p:nvPr/>
          </p:nvPicPr>
          <p:blipFill rotWithShape="1">
            <a:blip r:embed="rId5">
              <a:alphaModFix/>
            </a:blip>
            <a:srcRect b="0" l="0" r="0" t="0"/>
            <a:stretch/>
          </p:blipFill>
          <p:spPr>
            <a:xfrm>
              <a:off x="2555997" y="6413546"/>
              <a:ext cx="2040331" cy="450967"/>
            </a:xfrm>
            <a:prstGeom prst="rect">
              <a:avLst/>
            </a:prstGeom>
            <a:noFill/>
            <a:ln>
              <a:noFill/>
            </a:ln>
          </p:spPr>
        </p:pic>
        <p:cxnSp>
          <p:nvCxnSpPr>
            <p:cNvPr id="101" name="Google Shape;101;p22"/>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02" name="Google Shape;102;p22"/>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Greystone" showMasterSp="0">
  <p:cSld name="Section Header Light Greystone">
    <p:bg>
      <p:bgPr>
        <a:solidFill>
          <a:schemeClr val="lt2"/>
        </a:solidFill>
      </p:bgPr>
    </p:bg>
    <p:spTree>
      <p:nvGrpSpPr>
        <p:cNvPr id="103" name="Shape 103"/>
        <p:cNvGrpSpPr/>
        <p:nvPr/>
      </p:nvGrpSpPr>
      <p:grpSpPr>
        <a:xfrm>
          <a:off x="0" y="0"/>
          <a:ext cx="0" cy="0"/>
          <a:chOff x="0" y="0"/>
          <a:chExt cx="0" cy="0"/>
        </a:xfrm>
      </p:grpSpPr>
      <p:grpSp>
        <p:nvGrpSpPr>
          <p:cNvPr id="104" name="Google Shape;104;p23"/>
          <p:cNvGrpSpPr/>
          <p:nvPr/>
        </p:nvGrpSpPr>
        <p:grpSpPr>
          <a:xfrm>
            <a:off x="0" y="4797349"/>
            <a:ext cx="9144000" cy="353081"/>
            <a:chOff x="0" y="6396465"/>
            <a:chExt cx="9144000" cy="470774"/>
          </a:xfrm>
        </p:grpSpPr>
        <p:sp>
          <p:nvSpPr>
            <p:cNvPr id="105" name="Google Shape;105;p23"/>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06" name="Google Shape;106;p23"/>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07" name="Google Shape;107;p23"/>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08" name="Google Shape;108;p23"/>
            <p:cNvPicPr preferRelativeResize="0"/>
            <p:nvPr/>
          </p:nvPicPr>
          <p:blipFill rotWithShape="1">
            <a:blip r:embed="rId3">
              <a:alphaModFix/>
            </a:blip>
            <a:srcRect b="0" l="0" r="0" t="0"/>
            <a:stretch/>
          </p:blipFill>
          <p:spPr>
            <a:xfrm>
              <a:off x="3903217" y="6398195"/>
              <a:ext cx="2088056" cy="462356"/>
            </a:xfrm>
            <a:prstGeom prst="rect">
              <a:avLst/>
            </a:prstGeom>
            <a:noFill/>
            <a:ln>
              <a:noFill/>
            </a:ln>
          </p:spPr>
        </p:pic>
        <p:pic>
          <p:nvPicPr>
            <p:cNvPr id="109" name="Google Shape;109;p23"/>
            <p:cNvPicPr preferRelativeResize="0"/>
            <p:nvPr/>
          </p:nvPicPr>
          <p:blipFill rotWithShape="1">
            <a:blip r:embed="rId4">
              <a:alphaModFix/>
            </a:blip>
            <a:srcRect b="0" l="0" r="0" t="0"/>
            <a:stretch/>
          </p:blipFill>
          <p:spPr>
            <a:xfrm>
              <a:off x="2555997" y="6413546"/>
              <a:ext cx="2040331" cy="450967"/>
            </a:xfrm>
            <a:prstGeom prst="rect">
              <a:avLst/>
            </a:prstGeom>
            <a:noFill/>
            <a:ln>
              <a:noFill/>
            </a:ln>
          </p:spPr>
        </p:pic>
        <p:cxnSp>
          <p:nvCxnSpPr>
            <p:cNvPr id="110" name="Google Shape;110;p23"/>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11" name="Google Shape;111;p23"/>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112" name="Google Shape;112;p23"/>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13" name="Google Shape;113;p23"/>
          <p:cNvPicPr preferRelativeResize="0"/>
          <p:nvPr/>
        </p:nvPicPr>
        <p:blipFill rotWithShape="1">
          <a:blip r:embed="rId5">
            <a:alphaModFix amt="25000"/>
          </a:blip>
          <a:srcRect b="0" l="0" r="0" t="0"/>
          <a:stretch/>
        </p:blipFill>
        <p:spPr>
          <a:xfrm>
            <a:off x="6328664" y="0"/>
            <a:ext cx="2877310" cy="2517649"/>
          </a:xfrm>
          <a:prstGeom prst="rect">
            <a:avLst/>
          </a:prstGeom>
          <a:noFill/>
          <a:ln>
            <a:noFill/>
          </a:ln>
        </p:spPr>
      </p:pic>
      <p:sp>
        <p:nvSpPr>
          <p:cNvPr id="114" name="Google Shape;114;p23"/>
          <p:cNvSpPr txBox="1"/>
          <p:nvPr>
            <p:ph type="title"/>
          </p:nvPr>
        </p:nvSpPr>
        <p:spPr>
          <a:xfrm>
            <a:off x="623888" y="2078834"/>
            <a:ext cx="7891500" cy="1329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3"/>
          <p:cNvSpPr txBox="1"/>
          <p:nvPr>
            <p:ph idx="1" type="body"/>
          </p:nvPr>
        </p:nvSpPr>
        <p:spPr>
          <a:xfrm>
            <a:off x="633412" y="3468887"/>
            <a:ext cx="7877100" cy="9459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chemeClr val="dk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hite" showMasterSp="0">
  <p:cSld name="Section Header White">
    <p:bg>
      <p:bgPr>
        <a:solidFill>
          <a:schemeClr val="lt1"/>
        </a:solidFill>
      </p:bgPr>
    </p:bg>
    <p:spTree>
      <p:nvGrpSpPr>
        <p:cNvPr id="116" name="Shape 116"/>
        <p:cNvGrpSpPr/>
        <p:nvPr/>
      </p:nvGrpSpPr>
      <p:grpSpPr>
        <a:xfrm>
          <a:off x="0" y="0"/>
          <a:ext cx="0" cy="0"/>
          <a:chOff x="0" y="0"/>
          <a:chExt cx="0" cy="0"/>
        </a:xfrm>
      </p:grpSpPr>
      <p:grpSp>
        <p:nvGrpSpPr>
          <p:cNvPr id="117" name="Google Shape;117;p24"/>
          <p:cNvGrpSpPr/>
          <p:nvPr/>
        </p:nvGrpSpPr>
        <p:grpSpPr>
          <a:xfrm>
            <a:off x="0" y="4797349"/>
            <a:ext cx="9144000" cy="353081"/>
            <a:chOff x="0" y="6396465"/>
            <a:chExt cx="9144000" cy="470774"/>
          </a:xfrm>
        </p:grpSpPr>
        <p:sp>
          <p:nvSpPr>
            <p:cNvPr id="118" name="Google Shape;118;p24"/>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19" name="Google Shape;119;p24"/>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20" name="Google Shape;120;p24"/>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21" name="Google Shape;121;p24"/>
            <p:cNvPicPr preferRelativeResize="0"/>
            <p:nvPr/>
          </p:nvPicPr>
          <p:blipFill rotWithShape="1">
            <a:blip r:embed="rId3">
              <a:alphaModFix/>
            </a:blip>
            <a:srcRect b="0" l="0" r="0" t="0"/>
            <a:stretch/>
          </p:blipFill>
          <p:spPr>
            <a:xfrm>
              <a:off x="3903217" y="6398195"/>
              <a:ext cx="2088056" cy="462356"/>
            </a:xfrm>
            <a:prstGeom prst="rect">
              <a:avLst/>
            </a:prstGeom>
            <a:noFill/>
            <a:ln>
              <a:noFill/>
            </a:ln>
          </p:spPr>
        </p:pic>
        <p:pic>
          <p:nvPicPr>
            <p:cNvPr id="122" name="Google Shape;122;p24"/>
            <p:cNvPicPr preferRelativeResize="0"/>
            <p:nvPr/>
          </p:nvPicPr>
          <p:blipFill rotWithShape="1">
            <a:blip r:embed="rId4">
              <a:alphaModFix/>
            </a:blip>
            <a:srcRect b="0" l="0" r="0" t="0"/>
            <a:stretch/>
          </p:blipFill>
          <p:spPr>
            <a:xfrm>
              <a:off x="2555997" y="6413546"/>
              <a:ext cx="2040331" cy="450967"/>
            </a:xfrm>
            <a:prstGeom prst="rect">
              <a:avLst/>
            </a:prstGeom>
            <a:noFill/>
            <a:ln>
              <a:noFill/>
            </a:ln>
          </p:spPr>
        </p:pic>
        <p:cxnSp>
          <p:nvCxnSpPr>
            <p:cNvPr id="123" name="Google Shape;123;p24"/>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24" name="Google Shape;124;p24"/>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pic>
        <p:nvPicPr>
          <p:cNvPr id="125" name="Google Shape;125;p24"/>
          <p:cNvPicPr preferRelativeResize="0"/>
          <p:nvPr/>
        </p:nvPicPr>
        <p:blipFill rotWithShape="1">
          <a:blip r:embed="rId5">
            <a:alphaModFix amt="10000"/>
          </a:blip>
          <a:srcRect b="0" l="0" r="0" t="0"/>
          <a:stretch/>
        </p:blipFill>
        <p:spPr>
          <a:xfrm>
            <a:off x="6328664" y="0"/>
            <a:ext cx="2877310" cy="2517649"/>
          </a:xfrm>
          <a:prstGeom prst="rect">
            <a:avLst/>
          </a:prstGeom>
          <a:noFill/>
          <a:ln>
            <a:noFill/>
          </a:ln>
        </p:spPr>
      </p:pic>
      <p:sp>
        <p:nvSpPr>
          <p:cNvPr id="126" name="Google Shape;126;p24"/>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4"/>
          <p:cNvSpPr txBox="1"/>
          <p:nvPr>
            <p:ph type="title"/>
          </p:nvPr>
        </p:nvSpPr>
        <p:spPr>
          <a:xfrm>
            <a:off x="623888" y="2078834"/>
            <a:ext cx="7891500" cy="1329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4"/>
          <p:cNvSpPr txBox="1"/>
          <p:nvPr>
            <p:ph idx="1" type="body"/>
          </p:nvPr>
        </p:nvSpPr>
        <p:spPr>
          <a:xfrm>
            <a:off x="633412" y="3468887"/>
            <a:ext cx="7877100" cy="9459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aroon" showMasterSp="0">
  <p:cSld name="Section Header Maroon">
    <p:bg>
      <p:bgPr>
        <a:solidFill>
          <a:schemeClr val="accent1"/>
        </a:solidFill>
      </p:bgPr>
    </p:bg>
    <p:spTree>
      <p:nvGrpSpPr>
        <p:cNvPr id="129" name="Shape 129"/>
        <p:cNvGrpSpPr/>
        <p:nvPr/>
      </p:nvGrpSpPr>
      <p:grpSpPr>
        <a:xfrm>
          <a:off x="0" y="0"/>
          <a:ext cx="0" cy="0"/>
          <a:chOff x="0" y="0"/>
          <a:chExt cx="0" cy="0"/>
        </a:xfrm>
      </p:grpSpPr>
      <p:grpSp>
        <p:nvGrpSpPr>
          <p:cNvPr id="130" name="Google Shape;130;p25"/>
          <p:cNvGrpSpPr/>
          <p:nvPr/>
        </p:nvGrpSpPr>
        <p:grpSpPr>
          <a:xfrm>
            <a:off x="0" y="4797349"/>
            <a:ext cx="9144000" cy="353081"/>
            <a:chOff x="0" y="6396465"/>
            <a:chExt cx="9144000" cy="470774"/>
          </a:xfrm>
        </p:grpSpPr>
        <p:sp>
          <p:nvSpPr>
            <p:cNvPr id="131" name="Google Shape;131;p25"/>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32" name="Google Shape;132;p25"/>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33" name="Google Shape;133;p25"/>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34" name="Google Shape;134;p25"/>
            <p:cNvPicPr preferRelativeResize="0"/>
            <p:nvPr/>
          </p:nvPicPr>
          <p:blipFill rotWithShape="1">
            <a:blip r:embed="rId3">
              <a:alphaModFix/>
            </a:blip>
            <a:srcRect b="0" l="0" r="0" t="0"/>
            <a:stretch/>
          </p:blipFill>
          <p:spPr>
            <a:xfrm>
              <a:off x="3903217" y="6398195"/>
              <a:ext cx="2088056" cy="462356"/>
            </a:xfrm>
            <a:prstGeom prst="rect">
              <a:avLst/>
            </a:prstGeom>
            <a:noFill/>
            <a:ln>
              <a:noFill/>
            </a:ln>
          </p:spPr>
        </p:pic>
        <p:pic>
          <p:nvPicPr>
            <p:cNvPr id="135" name="Google Shape;135;p25"/>
            <p:cNvPicPr preferRelativeResize="0"/>
            <p:nvPr/>
          </p:nvPicPr>
          <p:blipFill rotWithShape="1">
            <a:blip r:embed="rId4">
              <a:alphaModFix/>
            </a:blip>
            <a:srcRect b="0" l="0" r="0" t="0"/>
            <a:stretch/>
          </p:blipFill>
          <p:spPr>
            <a:xfrm>
              <a:off x="2555997" y="6413546"/>
              <a:ext cx="2040331" cy="450967"/>
            </a:xfrm>
            <a:prstGeom prst="rect">
              <a:avLst/>
            </a:prstGeom>
            <a:noFill/>
            <a:ln>
              <a:noFill/>
            </a:ln>
          </p:spPr>
        </p:pic>
        <p:cxnSp>
          <p:nvCxnSpPr>
            <p:cNvPr id="136" name="Google Shape;136;p25"/>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37" name="Google Shape;137;p25"/>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pic>
        <p:nvPicPr>
          <p:cNvPr id="138" name="Google Shape;138;p25"/>
          <p:cNvPicPr preferRelativeResize="0"/>
          <p:nvPr/>
        </p:nvPicPr>
        <p:blipFill rotWithShape="1">
          <a:blip r:embed="rId5">
            <a:alphaModFix amt="50000"/>
          </a:blip>
          <a:srcRect b="0" l="0" r="0" t="0"/>
          <a:stretch/>
        </p:blipFill>
        <p:spPr>
          <a:xfrm>
            <a:off x="6328664" y="0"/>
            <a:ext cx="2877310" cy="2517649"/>
          </a:xfrm>
          <a:prstGeom prst="rect">
            <a:avLst/>
          </a:prstGeom>
          <a:noFill/>
          <a:ln>
            <a:noFill/>
          </a:ln>
        </p:spPr>
      </p:pic>
      <p:sp>
        <p:nvSpPr>
          <p:cNvPr id="139" name="Google Shape;139;p25"/>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5"/>
          <p:cNvSpPr txBox="1"/>
          <p:nvPr>
            <p:ph type="title"/>
          </p:nvPr>
        </p:nvSpPr>
        <p:spPr>
          <a:xfrm>
            <a:off x="623888" y="2078834"/>
            <a:ext cx="7891500" cy="1329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Helvetica Neue"/>
              <a:buNone/>
              <a:defRPr sz="36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5"/>
          <p:cNvSpPr txBox="1"/>
          <p:nvPr>
            <p:ph idx="1" type="body"/>
          </p:nvPr>
        </p:nvSpPr>
        <p:spPr>
          <a:xfrm>
            <a:off x="633412" y="3468887"/>
            <a:ext cx="7877100" cy="9459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chemeClr val="l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Full Slide" showMasterSp="0">
  <p:cSld name="Picture Full Slide">
    <p:spTree>
      <p:nvGrpSpPr>
        <p:cNvPr id="142" name="Shape 142"/>
        <p:cNvGrpSpPr/>
        <p:nvPr/>
      </p:nvGrpSpPr>
      <p:grpSpPr>
        <a:xfrm>
          <a:off x="0" y="0"/>
          <a:ext cx="0" cy="0"/>
          <a:chOff x="0" y="0"/>
          <a:chExt cx="0" cy="0"/>
        </a:xfrm>
      </p:grpSpPr>
      <p:sp>
        <p:nvSpPr>
          <p:cNvPr id="143" name="Google Shape;143;p26"/>
          <p:cNvSpPr/>
          <p:nvPr>
            <p:ph idx="2" type="pic"/>
          </p:nvPr>
        </p:nvSpPr>
        <p:spPr>
          <a:xfrm>
            <a:off x="0" y="1"/>
            <a:ext cx="9144000" cy="4797000"/>
          </a:xfrm>
          <a:prstGeom prst="rect">
            <a:avLst/>
          </a:prstGeom>
          <a:noFill/>
          <a:ln>
            <a:noFill/>
          </a:ln>
        </p:spPr>
      </p:sp>
      <p:grpSp>
        <p:nvGrpSpPr>
          <p:cNvPr id="144" name="Google Shape;144;p26"/>
          <p:cNvGrpSpPr/>
          <p:nvPr/>
        </p:nvGrpSpPr>
        <p:grpSpPr>
          <a:xfrm>
            <a:off x="0" y="4797349"/>
            <a:ext cx="9144000" cy="353081"/>
            <a:chOff x="0" y="6396465"/>
            <a:chExt cx="9144000" cy="470774"/>
          </a:xfrm>
        </p:grpSpPr>
        <p:sp>
          <p:nvSpPr>
            <p:cNvPr id="145" name="Google Shape;145;p26"/>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46" name="Google Shape;146;p26"/>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47" name="Google Shape;147;p26"/>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48" name="Google Shape;148;p26"/>
            <p:cNvPicPr preferRelativeResize="0"/>
            <p:nvPr/>
          </p:nvPicPr>
          <p:blipFill rotWithShape="1">
            <a:blip r:embed="rId3">
              <a:alphaModFix/>
            </a:blip>
            <a:srcRect b="0" l="0" r="0" t="0"/>
            <a:stretch/>
          </p:blipFill>
          <p:spPr>
            <a:xfrm>
              <a:off x="3903217" y="6398195"/>
              <a:ext cx="2088056" cy="462356"/>
            </a:xfrm>
            <a:prstGeom prst="rect">
              <a:avLst/>
            </a:prstGeom>
            <a:noFill/>
            <a:ln>
              <a:noFill/>
            </a:ln>
          </p:spPr>
        </p:pic>
        <p:pic>
          <p:nvPicPr>
            <p:cNvPr id="149" name="Google Shape;149;p26"/>
            <p:cNvPicPr preferRelativeResize="0"/>
            <p:nvPr/>
          </p:nvPicPr>
          <p:blipFill rotWithShape="1">
            <a:blip r:embed="rId4">
              <a:alphaModFix/>
            </a:blip>
            <a:srcRect b="0" l="0" r="0" t="0"/>
            <a:stretch/>
          </p:blipFill>
          <p:spPr>
            <a:xfrm>
              <a:off x="2555997" y="6413546"/>
              <a:ext cx="2040331" cy="450967"/>
            </a:xfrm>
            <a:prstGeom prst="rect">
              <a:avLst/>
            </a:prstGeom>
            <a:noFill/>
            <a:ln>
              <a:noFill/>
            </a:ln>
          </p:spPr>
        </p:pic>
        <p:cxnSp>
          <p:nvCxnSpPr>
            <p:cNvPr id="150" name="Google Shape;150;p26"/>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51" name="Google Shape;151;p26"/>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152" name="Google Shape;152;p26"/>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Stacked" showMasterSp="0">
  <p:cSld name="4 Picture Stacked">
    <p:spTree>
      <p:nvGrpSpPr>
        <p:cNvPr id="153" name="Shape 153"/>
        <p:cNvGrpSpPr/>
        <p:nvPr/>
      </p:nvGrpSpPr>
      <p:grpSpPr>
        <a:xfrm>
          <a:off x="0" y="0"/>
          <a:ext cx="0" cy="0"/>
          <a:chOff x="0" y="0"/>
          <a:chExt cx="0" cy="0"/>
        </a:xfrm>
      </p:grpSpPr>
      <p:sp>
        <p:nvSpPr>
          <p:cNvPr id="154" name="Google Shape;154;p27"/>
          <p:cNvSpPr/>
          <p:nvPr>
            <p:ph idx="2" type="pic"/>
          </p:nvPr>
        </p:nvSpPr>
        <p:spPr>
          <a:xfrm>
            <a:off x="3" y="2423732"/>
            <a:ext cx="4538700" cy="2379900"/>
          </a:xfrm>
          <a:prstGeom prst="rect">
            <a:avLst/>
          </a:prstGeom>
          <a:noFill/>
          <a:ln>
            <a:noFill/>
          </a:ln>
        </p:spPr>
      </p:sp>
      <p:sp>
        <p:nvSpPr>
          <p:cNvPr id="155" name="Google Shape;155;p27"/>
          <p:cNvSpPr/>
          <p:nvPr>
            <p:ph idx="3" type="pic"/>
          </p:nvPr>
        </p:nvSpPr>
        <p:spPr>
          <a:xfrm>
            <a:off x="4605167" y="2423732"/>
            <a:ext cx="4538700" cy="2379900"/>
          </a:xfrm>
          <a:prstGeom prst="rect">
            <a:avLst/>
          </a:prstGeom>
          <a:noFill/>
          <a:ln>
            <a:noFill/>
          </a:ln>
        </p:spPr>
      </p:sp>
      <p:sp>
        <p:nvSpPr>
          <p:cNvPr id="156" name="Google Shape;156;p27"/>
          <p:cNvSpPr/>
          <p:nvPr>
            <p:ph idx="4" type="pic"/>
          </p:nvPr>
        </p:nvSpPr>
        <p:spPr>
          <a:xfrm>
            <a:off x="1" y="1"/>
            <a:ext cx="4538700" cy="2379900"/>
          </a:xfrm>
          <a:prstGeom prst="rect">
            <a:avLst/>
          </a:prstGeom>
          <a:noFill/>
          <a:ln>
            <a:noFill/>
          </a:ln>
        </p:spPr>
      </p:sp>
      <p:sp>
        <p:nvSpPr>
          <p:cNvPr id="157" name="Google Shape;157;p27"/>
          <p:cNvSpPr/>
          <p:nvPr>
            <p:ph idx="5" type="pic"/>
          </p:nvPr>
        </p:nvSpPr>
        <p:spPr>
          <a:xfrm>
            <a:off x="4605167" y="1"/>
            <a:ext cx="4538700" cy="2379900"/>
          </a:xfrm>
          <a:prstGeom prst="rect">
            <a:avLst/>
          </a:prstGeom>
          <a:noFill/>
          <a:ln>
            <a:noFill/>
          </a:ln>
        </p:spPr>
      </p:sp>
      <p:grpSp>
        <p:nvGrpSpPr>
          <p:cNvPr id="158" name="Google Shape;158;p27"/>
          <p:cNvGrpSpPr/>
          <p:nvPr/>
        </p:nvGrpSpPr>
        <p:grpSpPr>
          <a:xfrm>
            <a:off x="0" y="4797349"/>
            <a:ext cx="9144000" cy="353081"/>
            <a:chOff x="0" y="6396465"/>
            <a:chExt cx="9144000" cy="470774"/>
          </a:xfrm>
        </p:grpSpPr>
        <p:sp>
          <p:nvSpPr>
            <p:cNvPr id="159" name="Google Shape;159;p27"/>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60" name="Google Shape;160;p27"/>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61" name="Google Shape;161;p27"/>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62" name="Google Shape;162;p27"/>
            <p:cNvPicPr preferRelativeResize="0"/>
            <p:nvPr/>
          </p:nvPicPr>
          <p:blipFill rotWithShape="1">
            <a:blip r:embed="rId3">
              <a:alphaModFix/>
            </a:blip>
            <a:srcRect b="0" l="0" r="0" t="0"/>
            <a:stretch/>
          </p:blipFill>
          <p:spPr>
            <a:xfrm>
              <a:off x="3903217" y="6398195"/>
              <a:ext cx="2088056" cy="462356"/>
            </a:xfrm>
            <a:prstGeom prst="rect">
              <a:avLst/>
            </a:prstGeom>
            <a:noFill/>
            <a:ln>
              <a:noFill/>
            </a:ln>
          </p:spPr>
        </p:pic>
        <p:pic>
          <p:nvPicPr>
            <p:cNvPr id="163" name="Google Shape;163;p27"/>
            <p:cNvPicPr preferRelativeResize="0"/>
            <p:nvPr/>
          </p:nvPicPr>
          <p:blipFill rotWithShape="1">
            <a:blip r:embed="rId4">
              <a:alphaModFix/>
            </a:blip>
            <a:srcRect b="0" l="0" r="0" t="0"/>
            <a:stretch/>
          </p:blipFill>
          <p:spPr>
            <a:xfrm>
              <a:off x="2555997" y="6413546"/>
              <a:ext cx="2040331" cy="450967"/>
            </a:xfrm>
            <a:prstGeom prst="rect">
              <a:avLst/>
            </a:prstGeom>
            <a:noFill/>
            <a:ln>
              <a:noFill/>
            </a:ln>
          </p:spPr>
        </p:pic>
        <p:cxnSp>
          <p:nvCxnSpPr>
            <p:cNvPr id="164" name="Google Shape;164;p27"/>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65" name="Google Shape;165;p27"/>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166" name="Google Shape;166;p27"/>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ield" showMasterSp="0">
  <p:cSld name="Closing Slide Shield">
    <p:spTree>
      <p:nvGrpSpPr>
        <p:cNvPr id="167" name="Shape 167"/>
        <p:cNvGrpSpPr/>
        <p:nvPr/>
      </p:nvGrpSpPr>
      <p:grpSpPr>
        <a:xfrm>
          <a:off x="0" y="0"/>
          <a:ext cx="0" cy="0"/>
          <a:chOff x="0" y="0"/>
          <a:chExt cx="0" cy="0"/>
        </a:xfrm>
      </p:grpSpPr>
      <p:grpSp>
        <p:nvGrpSpPr>
          <p:cNvPr id="168" name="Google Shape;168;p28"/>
          <p:cNvGrpSpPr/>
          <p:nvPr/>
        </p:nvGrpSpPr>
        <p:grpSpPr>
          <a:xfrm>
            <a:off x="3911568" y="-1575672"/>
            <a:ext cx="6288303" cy="8137803"/>
            <a:chOff x="3946487" y="-2045539"/>
            <a:chExt cx="8193228" cy="10603000"/>
          </a:xfrm>
        </p:grpSpPr>
        <p:pic>
          <p:nvPicPr>
            <p:cNvPr id="169" name="Google Shape;169;p28"/>
            <p:cNvPicPr preferRelativeResize="0"/>
            <p:nvPr/>
          </p:nvPicPr>
          <p:blipFill rotWithShape="1">
            <a:blip r:embed="rId2">
              <a:alphaModFix amt="30000"/>
            </a:blip>
            <a:srcRect b="0" l="0" r="0" t="0"/>
            <a:stretch/>
          </p:blipFill>
          <p:spPr>
            <a:xfrm>
              <a:off x="3946487" y="-2045539"/>
              <a:ext cx="8193228" cy="10603000"/>
            </a:xfrm>
            <a:prstGeom prst="rect">
              <a:avLst/>
            </a:prstGeom>
            <a:noFill/>
            <a:ln>
              <a:noFill/>
            </a:ln>
          </p:spPr>
        </p:pic>
        <p:pic>
          <p:nvPicPr>
            <p:cNvPr id="170" name="Google Shape;170;p28"/>
            <p:cNvPicPr preferRelativeResize="0"/>
            <p:nvPr/>
          </p:nvPicPr>
          <p:blipFill rotWithShape="1">
            <a:blip r:embed="rId3">
              <a:alphaModFix amt="15000"/>
            </a:blip>
            <a:srcRect b="0" l="0" r="0" t="0"/>
            <a:stretch/>
          </p:blipFill>
          <p:spPr>
            <a:xfrm>
              <a:off x="5173001" y="758028"/>
              <a:ext cx="5641846" cy="4936615"/>
            </a:xfrm>
            <a:prstGeom prst="rect">
              <a:avLst/>
            </a:prstGeom>
            <a:noFill/>
            <a:ln>
              <a:noFill/>
            </a:ln>
          </p:spPr>
        </p:pic>
      </p:grpSp>
      <p:grpSp>
        <p:nvGrpSpPr>
          <p:cNvPr id="171" name="Google Shape;171;p28"/>
          <p:cNvGrpSpPr/>
          <p:nvPr/>
        </p:nvGrpSpPr>
        <p:grpSpPr>
          <a:xfrm>
            <a:off x="0" y="4797349"/>
            <a:ext cx="9144000" cy="353081"/>
            <a:chOff x="0" y="6396465"/>
            <a:chExt cx="9144000" cy="470774"/>
          </a:xfrm>
        </p:grpSpPr>
        <p:sp>
          <p:nvSpPr>
            <p:cNvPr id="172" name="Google Shape;172;p28"/>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73" name="Google Shape;173;p28"/>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74" name="Google Shape;174;p28"/>
            <p:cNvPicPr preferRelativeResize="0"/>
            <p:nvPr/>
          </p:nvPicPr>
          <p:blipFill rotWithShape="1">
            <a:blip r:embed="rId4">
              <a:alphaModFix/>
            </a:blip>
            <a:srcRect b="0" l="0" r="0" t="0"/>
            <a:stretch/>
          </p:blipFill>
          <p:spPr>
            <a:xfrm>
              <a:off x="496296" y="6409934"/>
              <a:ext cx="2094394" cy="451789"/>
            </a:xfrm>
            <a:prstGeom prst="rect">
              <a:avLst/>
            </a:prstGeom>
            <a:noFill/>
            <a:ln>
              <a:noFill/>
            </a:ln>
          </p:spPr>
        </p:pic>
        <p:pic>
          <p:nvPicPr>
            <p:cNvPr id="175" name="Google Shape;175;p28"/>
            <p:cNvPicPr preferRelativeResize="0"/>
            <p:nvPr/>
          </p:nvPicPr>
          <p:blipFill rotWithShape="1">
            <a:blip r:embed="rId5">
              <a:alphaModFix/>
            </a:blip>
            <a:srcRect b="0" l="0" r="0" t="0"/>
            <a:stretch/>
          </p:blipFill>
          <p:spPr>
            <a:xfrm>
              <a:off x="3903217" y="6398195"/>
              <a:ext cx="2088056" cy="462356"/>
            </a:xfrm>
            <a:prstGeom prst="rect">
              <a:avLst/>
            </a:prstGeom>
            <a:noFill/>
            <a:ln>
              <a:noFill/>
            </a:ln>
          </p:spPr>
        </p:pic>
        <p:pic>
          <p:nvPicPr>
            <p:cNvPr id="176" name="Google Shape;176;p28"/>
            <p:cNvPicPr preferRelativeResize="0"/>
            <p:nvPr/>
          </p:nvPicPr>
          <p:blipFill rotWithShape="1">
            <a:blip r:embed="rId6">
              <a:alphaModFix/>
            </a:blip>
            <a:srcRect b="0" l="0" r="0" t="0"/>
            <a:stretch/>
          </p:blipFill>
          <p:spPr>
            <a:xfrm>
              <a:off x="2555997" y="6413546"/>
              <a:ext cx="2040331" cy="450967"/>
            </a:xfrm>
            <a:prstGeom prst="rect">
              <a:avLst/>
            </a:prstGeom>
            <a:noFill/>
            <a:ln>
              <a:noFill/>
            </a:ln>
          </p:spPr>
        </p:pic>
        <p:cxnSp>
          <p:nvCxnSpPr>
            <p:cNvPr id="177" name="Google Shape;177;p28"/>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78" name="Google Shape;178;p28"/>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179" name="Google Shape;179;p28"/>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28"/>
          <p:cNvSpPr txBox="1"/>
          <p:nvPr>
            <p:ph idx="1" type="body"/>
          </p:nvPr>
        </p:nvSpPr>
        <p:spPr>
          <a:xfrm>
            <a:off x="699331" y="1823196"/>
            <a:ext cx="3872700" cy="1493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rgbClr val="76767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Grey Phoenix" showMasterSp="0">
  <p:cSld name="Closing Slide Grey Phoenix">
    <p:spTree>
      <p:nvGrpSpPr>
        <p:cNvPr id="181" name="Shape 181"/>
        <p:cNvGrpSpPr/>
        <p:nvPr/>
      </p:nvGrpSpPr>
      <p:grpSpPr>
        <a:xfrm>
          <a:off x="0" y="0"/>
          <a:ext cx="0" cy="0"/>
          <a:chOff x="0" y="0"/>
          <a:chExt cx="0" cy="0"/>
        </a:xfrm>
      </p:grpSpPr>
      <p:grpSp>
        <p:nvGrpSpPr>
          <p:cNvPr id="182" name="Google Shape;182;p29"/>
          <p:cNvGrpSpPr/>
          <p:nvPr/>
        </p:nvGrpSpPr>
        <p:grpSpPr>
          <a:xfrm>
            <a:off x="0" y="4797349"/>
            <a:ext cx="9144000" cy="353081"/>
            <a:chOff x="0" y="6396465"/>
            <a:chExt cx="9144000" cy="470774"/>
          </a:xfrm>
        </p:grpSpPr>
        <p:sp>
          <p:nvSpPr>
            <p:cNvPr id="183" name="Google Shape;183;p29"/>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84" name="Google Shape;184;p29"/>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85" name="Google Shape;185;p29"/>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86" name="Google Shape;186;p29"/>
            <p:cNvPicPr preferRelativeResize="0"/>
            <p:nvPr/>
          </p:nvPicPr>
          <p:blipFill rotWithShape="1">
            <a:blip r:embed="rId3">
              <a:alphaModFix/>
            </a:blip>
            <a:srcRect b="0" l="0" r="0" t="0"/>
            <a:stretch/>
          </p:blipFill>
          <p:spPr>
            <a:xfrm>
              <a:off x="3903217" y="6398195"/>
              <a:ext cx="2088056" cy="462356"/>
            </a:xfrm>
            <a:prstGeom prst="rect">
              <a:avLst/>
            </a:prstGeom>
            <a:noFill/>
            <a:ln>
              <a:noFill/>
            </a:ln>
          </p:spPr>
        </p:pic>
        <p:pic>
          <p:nvPicPr>
            <p:cNvPr id="187" name="Google Shape;187;p29"/>
            <p:cNvPicPr preferRelativeResize="0"/>
            <p:nvPr/>
          </p:nvPicPr>
          <p:blipFill rotWithShape="1">
            <a:blip r:embed="rId4">
              <a:alphaModFix/>
            </a:blip>
            <a:srcRect b="0" l="0" r="0" t="0"/>
            <a:stretch/>
          </p:blipFill>
          <p:spPr>
            <a:xfrm>
              <a:off x="2555997" y="6413546"/>
              <a:ext cx="2040331" cy="450967"/>
            </a:xfrm>
            <a:prstGeom prst="rect">
              <a:avLst/>
            </a:prstGeom>
            <a:noFill/>
            <a:ln>
              <a:noFill/>
            </a:ln>
          </p:spPr>
        </p:pic>
        <p:cxnSp>
          <p:nvCxnSpPr>
            <p:cNvPr id="188" name="Google Shape;188;p29"/>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89" name="Google Shape;189;p29"/>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190" name="Google Shape;190;p29"/>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29"/>
          <p:cNvSpPr txBox="1"/>
          <p:nvPr>
            <p:ph idx="1" type="body"/>
          </p:nvPr>
        </p:nvSpPr>
        <p:spPr>
          <a:xfrm>
            <a:off x="699331" y="1823196"/>
            <a:ext cx="3872700" cy="1493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rgbClr val="76767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192" name="Google Shape;192;p29"/>
          <p:cNvPicPr preferRelativeResize="0"/>
          <p:nvPr/>
        </p:nvPicPr>
        <p:blipFill rotWithShape="1">
          <a:blip r:embed="rId5">
            <a:alphaModFix amt="15000"/>
          </a:blip>
          <a:srcRect b="0" l="0" r="0" t="0"/>
          <a:stretch/>
        </p:blipFill>
        <p:spPr>
          <a:xfrm>
            <a:off x="5166787" y="576072"/>
            <a:ext cx="4330161" cy="378889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Grey Bar" showMasterSp="0">
  <p:cSld name="Closing Slide Grey Bar">
    <p:spTree>
      <p:nvGrpSpPr>
        <p:cNvPr id="193" name="Shape 193"/>
        <p:cNvGrpSpPr/>
        <p:nvPr/>
      </p:nvGrpSpPr>
      <p:grpSpPr>
        <a:xfrm>
          <a:off x="0" y="0"/>
          <a:ext cx="0" cy="0"/>
          <a:chOff x="0" y="0"/>
          <a:chExt cx="0" cy="0"/>
        </a:xfrm>
      </p:grpSpPr>
      <p:grpSp>
        <p:nvGrpSpPr>
          <p:cNvPr id="194" name="Google Shape;194;p30"/>
          <p:cNvGrpSpPr/>
          <p:nvPr/>
        </p:nvGrpSpPr>
        <p:grpSpPr>
          <a:xfrm>
            <a:off x="5166360" y="-53340"/>
            <a:ext cx="5773547" cy="4853925"/>
            <a:chOff x="5166787" y="-71120"/>
            <a:chExt cx="5773547" cy="6471900"/>
          </a:xfrm>
        </p:grpSpPr>
        <p:sp>
          <p:nvSpPr>
            <p:cNvPr id="195" name="Google Shape;195;p30"/>
            <p:cNvSpPr/>
            <p:nvPr/>
          </p:nvSpPr>
          <p:spPr>
            <a:xfrm>
              <a:off x="5306906" y="-71120"/>
              <a:ext cx="3840600" cy="6471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196" name="Google Shape;196;p30"/>
            <p:cNvPicPr preferRelativeResize="0"/>
            <p:nvPr/>
          </p:nvPicPr>
          <p:blipFill rotWithShape="1">
            <a:blip r:embed="rId2">
              <a:alphaModFix amt="15000"/>
            </a:blip>
            <a:srcRect b="0" l="0" r="0" t="0"/>
            <a:stretch/>
          </p:blipFill>
          <p:spPr>
            <a:xfrm>
              <a:off x="5166787" y="750290"/>
              <a:ext cx="5773547" cy="5051855"/>
            </a:xfrm>
            <a:prstGeom prst="rect">
              <a:avLst/>
            </a:prstGeom>
            <a:noFill/>
            <a:ln>
              <a:noFill/>
            </a:ln>
          </p:spPr>
        </p:pic>
      </p:grpSp>
      <p:grpSp>
        <p:nvGrpSpPr>
          <p:cNvPr id="197" name="Google Shape;197;p30"/>
          <p:cNvGrpSpPr/>
          <p:nvPr/>
        </p:nvGrpSpPr>
        <p:grpSpPr>
          <a:xfrm>
            <a:off x="0" y="4797349"/>
            <a:ext cx="9144000" cy="353081"/>
            <a:chOff x="0" y="6396465"/>
            <a:chExt cx="9144000" cy="470774"/>
          </a:xfrm>
        </p:grpSpPr>
        <p:sp>
          <p:nvSpPr>
            <p:cNvPr id="198" name="Google Shape;198;p30"/>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99" name="Google Shape;199;p30"/>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200" name="Google Shape;200;p30"/>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201" name="Google Shape;201;p30"/>
            <p:cNvPicPr preferRelativeResize="0"/>
            <p:nvPr/>
          </p:nvPicPr>
          <p:blipFill rotWithShape="1">
            <a:blip r:embed="rId4">
              <a:alphaModFix/>
            </a:blip>
            <a:srcRect b="0" l="0" r="0" t="0"/>
            <a:stretch/>
          </p:blipFill>
          <p:spPr>
            <a:xfrm>
              <a:off x="3903217" y="6398195"/>
              <a:ext cx="2088056" cy="462356"/>
            </a:xfrm>
            <a:prstGeom prst="rect">
              <a:avLst/>
            </a:prstGeom>
            <a:noFill/>
            <a:ln>
              <a:noFill/>
            </a:ln>
          </p:spPr>
        </p:pic>
        <p:pic>
          <p:nvPicPr>
            <p:cNvPr id="202" name="Google Shape;202;p30"/>
            <p:cNvPicPr preferRelativeResize="0"/>
            <p:nvPr/>
          </p:nvPicPr>
          <p:blipFill rotWithShape="1">
            <a:blip r:embed="rId5">
              <a:alphaModFix/>
            </a:blip>
            <a:srcRect b="0" l="0" r="0" t="0"/>
            <a:stretch/>
          </p:blipFill>
          <p:spPr>
            <a:xfrm>
              <a:off x="2555997" y="6413546"/>
              <a:ext cx="2040331" cy="450967"/>
            </a:xfrm>
            <a:prstGeom prst="rect">
              <a:avLst/>
            </a:prstGeom>
            <a:noFill/>
            <a:ln>
              <a:noFill/>
            </a:ln>
          </p:spPr>
        </p:pic>
        <p:cxnSp>
          <p:nvCxnSpPr>
            <p:cNvPr id="203" name="Google Shape;203;p30"/>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204" name="Google Shape;204;p30"/>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205" name="Google Shape;205;p30"/>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30"/>
          <p:cNvSpPr txBox="1"/>
          <p:nvPr>
            <p:ph idx="1" type="body"/>
          </p:nvPr>
        </p:nvSpPr>
        <p:spPr>
          <a:xfrm>
            <a:off x="699331" y="1823196"/>
            <a:ext cx="3872700" cy="1493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rgbClr val="76767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8" name="Shape 18"/>
        <p:cNvGrpSpPr/>
        <p:nvPr/>
      </p:nvGrpSpPr>
      <p:grpSpPr>
        <a:xfrm>
          <a:off x="0" y="0"/>
          <a:ext cx="0" cy="0"/>
          <a:chOff x="0" y="0"/>
          <a:chExt cx="0" cy="0"/>
        </a:xfrm>
      </p:grpSpPr>
      <p:sp>
        <p:nvSpPr>
          <p:cNvPr id="19" name="Google Shape;19;p13"/>
          <p:cNvSpPr txBox="1"/>
          <p:nvPr>
            <p:ph idx="1" type="body"/>
          </p:nvPr>
        </p:nvSpPr>
        <p:spPr>
          <a:xfrm>
            <a:off x="628650" y="1910714"/>
            <a:ext cx="3886200" cy="27315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3"/>
          <p:cNvSpPr txBox="1"/>
          <p:nvPr>
            <p:ph idx="2" type="body"/>
          </p:nvPr>
        </p:nvSpPr>
        <p:spPr>
          <a:xfrm>
            <a:off x="4644976" y="1910714"/>
            <a:ext cx="3886200" cy="27315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3"/>
          <p:cNvSpPr txBox="1"/>
          <p:nvPr>
            <p:ph idx="3" type="body"/>
          </p:nvPr>
        </p:nvSpPr>
        <p:spPr>
          <a:xfrm>
            <a:off x="629842" y="1260872"/>
            <a:ext cx="3868200" cy="618000"/>
          </a:xfrm>
          <a:prstGeom prst="rect">
            <a:avLst/>
          </a:prstGeom>
          <a:noFill/>
          <a:ln>
            <a:noFill/>
          </a:ln>
        </p:spPr>
        <p:txBody>
          <a:bodyPr anchorCtr="0" anchor="ctr" bIns="45700" lIns="0" spcFirstLastPara="1" rIns="0" wrap="square" tIns="45700">
            <a:normAutofit/>
          </a:bodyPr>
          <a:lstStyle>
            <a:lvl1pPr indent="-228600" lvl="0" marL="457200" algn="l">
              <a:lnSpc>
                <a:spcPct val="90000"/>
              </a:lnSpc>
              <a:spcBef>
                <a:spcPts val="1000"/>
              </a:spcBef>
              <a:spcAft>
                <a:spcPts val="0"/>
              </a:spcAft>
              <a:buSzPts val="1800"/>
              <a:buNone/>
              <a:defRPr b="1" sz="1800">
                <a:solidFill>
                  <a:schemeClr val="accen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 name="Google Shape;22;p13"/>
          <p:cNvSpPr txBox="1"/>
          <p:nvPr>
            <p:ph idx="4" type="body"/>
          </p:nvPr>
        </p:nvSpPr>
        <p:spPr>
          <a:xfrm>
            <a:off x="4629150" y="1260872"/>
            <a:ext cx="3887400" cy="618000"/>
          </a:xfrm>
          <a:prstGeom prst="rect">
            <a:avLst/>
          </a:prstGeom>
          <a:noFill/>
          <a:ln>
            <a:noFill/>
          </a:ln>
        </p:spPr>
        <p:txBody>
          <a:bodyPr anchorCtr="0" anchor="ctr" bIns="45700" lIns="0" spcFirstLastPara="1" rIns="0" wrap="square" tIns="45700">
            <a:normAutofit/>
          </a:bodyPr>
          <a:lstStyle>
            <a:lvl1pPr indent="-228600" lvl="0" marL="457200" algn="l">
              <a:lnSpc>
                <a:spcPct val="90000"/>
              </a:lnSpc>
              <a:spcBef>
                <a:spcPts val="1000"/>
              </a:spcBef>
              <a:spcAft>
                <a:spcPts val="0"/>
              </a:spcAft>
              <a:buSzPts val="1800"/>
              <a:buNone/>
              <a:defRPr b="1" sz="1800">
                <a:solidFill>
                  <a:schemeClr val="accen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 name="Google Shape;23;p13"/>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13"/>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Greystone" showMasterSp="0">
  <p:cSld name="Closing Slide Dark Greystone">
    <p:bg>
      <p:bgPr>
        <a:solidFill>
          <a:schemeClr val="dk2"/>
        </a:solidFill>
      </p:bgPr>
    </p:bg>
    <p:spTree>
      <p:nvGrpSpPr>
        <p:cNvPr id="207" name="Shape 207"/>
        <p:cNvGrpSpPr/>
        <p:nvPr/>
      </p:nvGrpSpPr>
      <p:grpSpPr>
        <a:xfrm>
          <a:off x="0" y="0"/>
          <a:ext cx="0" cy="0"/>
          <a:chOff x="0" y="0"/>
          <a:chExt cx="0" cy="0"/>
        </a:xfrm>
      </p:grpSpPr>
      <p:grpSp>
        <p:nvGrpSpPr>
          <p:cNvPr id="208" name="Google Shape;208;p31"/>
          <p:cNvGrpSpPr/>
          <p:nvPr/>
        </p:nvGrpSpPr>
        <p:grpSpPr>
          <a:xfrm>
            <a:off x="5166360" y="0"/>
            <a:ext cx="5773547" cy="4800600"/>
            <a:chOff x="5156004" y="0"/>
            <a:chExt cx="5773547" cy="6400800"/>
          </a:xfrm>
        </p:grpSpPr>
        <p:sp>
          <p:nvSpPr>
            <p:cNvPr id="209" name="Google Shape;209;p31"/>
            <p:cNvSpPr/>
            <p:nvPr/>
          </p:nvSpPr>
          <p:spPr>
            <a:xfrm>
              <a:off x="5303520" y="0"/>
              <a:ext cx="3840600" cy="64008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210" name="Google Shape;210;p31"/>
            <p:cNvPicPr preferRelativeResize="0"/>
            <p:nvPr/>
          </p:nvPicPr>
          <p:blipFill rotWithShape="1">
            <a:blip r:embed="rId2">
              <a:alphaModFix amt="30000"/>
            </a:blip>
            <a:srcRect b="0" l="0" r="0" t="0"/>
            <a:stretch/>
          </p:blipFill>
          <p:spPr>
            <a:xfrm>
              <a:off x="5156004" y="768096"/>
              <a:ext cx="5773547" cy="5051855"/>
            </a:xfrm>
            <a:prstGeom prst="rect">
              <a:avLst/>
            </a:prstGeom>
            <a:noFill/>
            <a:ln>
              <a:noFill/>
            </a:ln>
          </p:spPr>
        </p:pic>
      </p:grpSp>
      <p:grpSp>
        <p:nvGrpSpPr>
          <p:cNvPr id="211" name="Google Shape;211;p31"/>
          <p:cNvGrpSpPr/>
          <p:nvPr/>
        </p:nvGrpSpPr>
        <p:grpSpPr>
          <a:xfrm>
            <a:off x="0" y="4797349"/>
            <a:ext cx="9144000" cy="353081"/>
            <a:chOff x="0" y="6396465"/>
            <a:chExt cx="9144000" cy="470774"/>
          </a:xfrm>
        </p:grpSpPr>
        <p:sp>
          <p:nvSpPr>
            <p:cNvPr id="212" name="Google Shape;212;p31"/>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213" name="Google Shape;213;p31"/>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214" name="Google Shape;214;p31"/>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215" name="Google Shape;215;p31"/>
            <p:cNvPicPr preferRelativeResize="0"/>
            <p:nvPr/>
          </p:nvPicPr>
          <p:blipFill rotWithShape="1">
            <a:blip r:embed="rId4">
              <a:alphaModFix/>
            </a:blip>
            <a:srcRect b="0" l="0" r="0" t="0"/>
            <a:stretch/>
          </p:blipFill>
          <p:spPr>
            <a:xfrm>
              <a:off x="3903217" y="6398195"/>
              <a:ext cx="2088056" cy="462356"/>
            </a:xfrm>
            <a:prstGeom prst="rect">
              <a:avLst/>
            </a:prstGeom>
            <a:noFill/>
            <a:ln>
              <a:noFill/>
            </a:ln>
          </p:spPr>
        </p:pic>
        <p:pic>
          <p:nvPicPr>
            <p:cNvPr id="216" name="Google Shape;216;p31"/>
            <p:cNvPicPr preferRelativeResize="0"/>
            <p:nvPr/>
          </p:nvPicPr>
          <p:blipFill rotWithShape="1">
            <a:blip r:embed="rId5">
              <a:alphaModFix/>
            </a:blip>
            <a:srcRect b="0" l="0" r="0" t="0"/>
            <a:stretch/>
          </p:blipFill>
          <p:spPr>
            <a:xfrm>
              <a:off x="2555997" y="6413546"/>
              <a:ext cx="2040331" cy="450967"/>
            </a:xfrm>
            <a:prstGeom prst="rect">
              <a:avLst/>
            </a:prstGeom>
            <a:noFill/>
            <a:ln>
              <a:noFill/>
            </a:ln>
          </p:spPr>
        </p:pic>
        <p:cxnSp>
          <p:nvCxnSpPr>
            <p:cNvPr id="217" name="Google Shape;217;p31"/>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218" name="Google Shape;218;p31"/>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219" name="Google Shape;219;p31"/>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1"/>
          <p:cNvSpPr txBox="1"/>
          <p:nvPr>
            <p:ph idx="1" type="body"/>
          </p:nvPr>
        </p:nvSpPr>
        <p:spPr>
          <a:xfrm>
            <a:off x="699331" y="1823196"/>
            <a:ext cx="3872700" cy="1493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chemeClr val="l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Bar" showMasterSp="0">
  <p:cSld name="Title Slide Grey Bar">
    <p:spTree>
      <p:nvGrpSpPr>
        <p:cNvPr id="221" name="Shape 221"/>
        <p:cNvGrpSpPr/>
        <p:nvPr/>
      </p:nvGrpSpPr>
      <p:grpSpPr>
        <a:xfrm>
          <a:off x="0" y="0"/>
          <a:ext cx="0" cy="0"/>
          <a:chOff x="0" y="0"/>
          <a:chExt cx="0" cy="0"/>
        </a:xfrm>
      </p:grpSpPr>
      <p:grpSp>
        <p:nvGrpSpPr>
          <p:cNvPr id="222" name="Google Shape;222;p32"/>
          <p:cNvGrpSpPr/>
          <p:nvPr/>
        </p:nvGrpSpPr>
        <p:grpSpPr>
          <a:xfrm>
            <a:off x="5166360" y="-53340"/>
            <a:ext cx="5773547" cy="4853925"/>
            <a:chOff x="5166787" y="-71120"/>
            <a:chExt cx="5773547" cy="6471900"/>
          </a:xfrm>
        </p:grpSpPr>
        <p:sp>
          <p:nvSpPr>
            <p:cNvPr id="223" name="Google Shape;223;p32"/>
            <p:cNvSpPr/>
            <p:nvPr/>
          </p:nvSpPr>
          <p:spPr>
            <a:xfrm>
              <a:off x="5306906" y="-71120"/>
              <a:ext cx="3840600" cy="6471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224" name="Google Shape;224;p32"/>
            <p:cNvPicPr preferRelativeResize="0"/>
            <p:nvPr/>
          </p:nvPicPr>
          <p:blipFill rotWithShape="1">
            <a:blip r:embed="rId2">
              <a:alphaModFix amt="15000"/>
            </a:blip>
            <a:srcRect b="0" l="0" r="0" t="0"/>
            <a:stretch/>
          </p:blipFill>
          <p:spPr>
            <a:xfrm>
              <a:off x="5166787" y="750290"/>
              <a:ext cx="5773547" cy="5051855"/>
            </a:xfrm>
            <a:prstGeom prst="rect">
              <a:avLst/>
            </a:prstGeom>
            <a:noFill/>
            <a:ln>
              <a:noFill/>
            </a:ln>
          </p:spPr>
        </p:pic>
      </p:grpSp>
      <p:sp>
        <p:nvSpPr>
          <p:cNvPr id="225" name="Google Shape;225;p32"/>
          <p:cNvSpPr txBox="1"/>
          <p:nvPr>
            <p:ph type="title"/>
          </p:nvPr>
        </p:nvSpPr>
        <p:spPr>
          <a:xfrm>
            <a:off x="628650" y="273844"/>
            <a:ext cx="40047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32"/>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27" name="Google Shape;227;p32"/>
          <p:cNvGrpSpPr/>
          <p:nvPr/>
        </p:nvGrpSpPr>
        <p:grpSpPr>
          <a:xfrm>
            <a:off x="0" y="4797349"/>
            <a:ext cx="9144000" cy="353081"/>
            <a:chOff x="0" y="6396465"/>
            <a:chExt cx="9144000" cy="470774"/>
          </a:xfrm>
        </p:grpSpPr>
        <p:sp>
          <p:nvSpPr>
            <p:cNvPr id="228" name="Google Shape;228;p32"/>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229" name="Google Shape;229;p32"/>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230" name="Google Shape;230;p32"/>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231" name="Google Shape;231;p32"/>
            <p:cNvPicPr preferRelativeResize="0"/>
            <p:nvPr/>
          </p:nvPicPr>
          <p:blipFill rotWithShape="1">
            <a:blip r:embed="rId4">
              <a:alphaModFix/>
            </a:blip>
            <a:srcRect b="0" l="0" r="0" t="0"/>
            <a:stretch/>
          </p:blipFill>
          <p:spPr>
            <a:xfrm>
              <a:off x="3903217" y="6398195"/>
              <a:ext cx="2088056" cy="462356"/>
            </a:xfrm>
            <a:prstGeom prst="rect">
              <a:avLst/>
            </a:prstGeom>
            <a:noFill/>
            <a:ln>
              <a:noFill/>
            </a:ln>
          </p:spPr>
        </p:pic>
        <p:pic>
          <p:nvPicPr>
            <p:cNvPr id="232" name="Google Shape;232;p32"/>
            <p:cNvPicPr preferRelativeResize="0"/>
            <p:nvPr/>
          </p:nvPicPr>
          <p:blipFill rotWithShape="1">
            <a:blip r:embed="rId5">
              <a:alphaModFix/>
            </a:blip>
            <a:srcRect b="0" l="0" r="0" t="0"/>
            <a:stretch/>
          </p:blipFill>
          <p:spPr>
            <a:xfrm>
              <a:off x="2555997" y="6413546"/>
              <a:ext cx="2040331" cy="450967"/>
            </a:xfrm>
            <a:prstGeom prst="rect">
              <a:avLst/>
            </a:prstGeom>
            <a:noFill/>
            <a:ln>
              <a:noFill/>
            </a:ln>
          </p:spPr>
        </p:pic>
        <p:cxnSp>
          <p:nvCxnSpPr>
            <p:cNvPr id="233" name="Google Shape;233;p32"/>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234" name="Google Shape;234;p32"/>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pic>
        <p:nvPicPr>
          <p:cNvPr id="235" name="Google Shape;235;p32"/>
          <p:cNvPicPr preferRelativeResize="0"/>
          <p:nvPr/>
        </p:nvPicPr>
        <p:blipFill rotWithShape="1">
          <a:blip r:embed="rId2">
            <a:alphaModFix amt="15000"/>
          </a:blip>
          <a:srcRect b="0" l="0" r="0" t="0"/>
          <a:stretch/>
        </p:blipFill>
        <p:spPr>
          <a:xfrm>
            <a:off x="5166787" y="576072"/>
            <a:ext cx="4330161" cy="37888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36" name="Shape 236"/>
        <p:cNvGrpSpPr/>
        <p:nvPr/>
      </p:nvGrpSpPr>
      <p:grpSpPr>
        <a:xfrm>
          <a:off x="0" y="0"/>
          <a:ext cx="0" cy="0"/>
          <a:chOff x="0" y="0"/>
          <a:chExt cx="0" cy="0"/>
        </a:xfrm>
      </p:grpSpPr>
      <p:sp>
        <p:nvSpPr>
          <p:cNvPr id="237" name="Google Shape;237;p33"/>
          <p:cNvSpPr txBox="1"/>
          <p:nvPr>
            <p:ph idx="1" type="body"/>
          </p:nvPr>
        </p:nvSpPr>
        <p:spPr>
          <a:xfrm>
            <a:off x="4629150" y="1369219"/>
            <a:ext cx="3886200" cy="32634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33"/>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3"/>
          <p:cNvSpPr txBox="1"/>
          <p:nvPr>
            <p:ph idx="2" type="body"/>
          </p:nvPr>
        </p:nvSpPr>
        <p:spPr>
          <a:xfrm>
            <a:off x="628650" y="1369219"/>
            <a:ext cx="3886200" cy="32634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33"/>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1" name="Shape 241"/>
        <p:cNvGrpSpPr/>
        <p:nvPr/>
      </p:nvGrpSpPr>
      <p:grpSpPr>
        <a:xfrm>
          <a:off x="0" y="0"/>
          <a:ext cx="0" cy="0"/>
          <a:chOff x="0" y="0"/>
          <a:chExt cx="0" cy="0"/>
        </a:xfrm>
      </p:grpSpPr>
      <p:sp>
        <p:nvSpPr>
          <p:cNvPr id="242" name="Google Shape;242;p34"/>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3" name="Shape 243"/>
        <p:cNvGrpSpPr/>
        <p:nvPr/>
      </p:nvGrpSpPr>
      <p:grpSpPr>
        <a:xfrm>
          <a:off x="0" y="0"/>
          <a:ext cx="0" cy="0"/>
          <a:chOff x="0" y="0"/>
          <a:chExt cx="0" cy="0"/>
        </a:xfrm>
      </p:grpSpPr>
      <p:sp>
        <p:nvSpPr>
          <p:cNvPr id="244" name="Google Shape;244;p35"/>
          <p:cNvSpPr txBox="1"/>
          <p:nvPr>
            <p:ph type="ctrTitle"/>
          </p:nvPr>
        </p:nvSpPr>
        <p:spPr>
          <a:xfrm>
            <a:off x="685800" y="1597838"/>
            <a:ext cx="7772400" cy="11025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3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640"/>
              </a:spcBef>
              <a:spcAft>
                <a:spcPts val="0"/>
              </a:spcAft>
              <a:buClr>
                <a:srgbClr val="888888"/>
              </a:buClr>
              <a:buSzPts val="3200"/>
              <a:buNone/>
              <a:defRPr>
                <a:solidFill>
                  <a:srgbClr val="888888"/>
                </a:solidFill>
              </a:defRPr>
            </a:lvl1pPr>
            <a:lvl2pPr lvl="1" algn="ctr">
              <a:lnSpc>
                <a:spcPct val="90000"/>
              </a:lnSpc>
              <a:spcBef>
                <a:spcPts val="560"/>
              </a:spcBef>
              <a:spcAft>
                <a:spcPts val="0"/>
              </a:spcAft>
              <a:buClr>
                <a:srgbClr val="888888"/>
              </a:buClr>
              <a:buSzPts val="2800"/>
              <a:buNone/>
              <a:defRPr>
                <a:solidFill>
                  <a:srgbClr val="888888"/>
                </a:solidFill>
              </a:defRPr>
            </a:lvl2pPr>
            <a:lvl3pPr lvl="2" algn="ctr">
              <a:lnSpc>
                <a:spcPct val="90000"/>
              </a:lnSpc>
              <a:spcBef>
                <a:spcPts val="480"/>
              </a:spcBef>
              <a:spcAft>
                <a:spcPts val="0"/>
              </a:spcAft>
              <a:buClr>
                <a:srgbClr val="888888"/>
              </a:buClr>
              <a:buSzPts val="2400"/>
              <a:buNone/>
              <a:defRPr>
                <a:solidFill>
                  <a:srgbClr val="888888"/>
                </a:solidFill>
              </a:defRPr>
            </a:lvl3pPr>
            <a:lvl4pPr lvl="3" algn="ctr">
              <a:lnSpc>
                <a:spcPct val="90000"/>
              </a:lnSpc>
              <a:spcBef>
                <a:spcPts val="400"/>
              </a:spcBef>
              <a:spcAft>
                <a:spcPts val="0"/>
              </a:spcAft>
              <a:buClr>
                <a:srgbClr val="888888"/>
              </a:buClr>
              <a:buSzPts val="2000"/>
              <a:buNone/>
              <a:defRPr>
                <a:solidFill>
                  <a:srgbClr val="888888"/>
                </a:solidFill>
              </a:defRPr>
            </a:lvl4pPr>
            <a:lvl5pPr lvl="4" algn="ctr">
              <a:lnSpc>
                <a:spcPct val="90000"/>
              </a:lnSpc>
              <a:spcBef>
                <a:spcPts val="400"/>
              </a:spcBef>
              <a:spcAft>
                <a:spcPts val="0"/>
              </a:spcAft>
              <a:buClr>
                <a:srgbClr val="888888"/>
              </a:buClr>
              <a:buSzPts val="2000"/>
              <a:buNone/>
              <a:defRPr>
                <a:solidFill>
                  <a:srgbClr val="888888"/>
                </a:solidFill>
              </a:defRPr>
            </a:lvl5pPr>
            <a:lvl6pPr lvl="5" algn="ctr">
              <a:lnSpc>
                <a:spcPct val="90000"/>
              </a:lnSpc>
              <a:spcBef>
                <a:spcPts val="400"/>
              </a:spcBef>
              <a:spcAft>
                <a:spcPts val="0"/>
              </a:spcAft>
              <a:buClr>
                <a:srgbClr val="888888"/>
              </a:buClr>
              <a:buSzPts val="2000"/>
              <a:buNone/>
              <a:defRPr>
                <a:solidFill>
                  <a:srgbClr val="888888"/>
                </a:solidFill>
              </a:defRPr>
            </a:lvl6pPr>
            <a:lvl7pPr lvl="6" algn="ctr">
              <a:lnSpc>
                <a:spcPct val="90000"/>
              </a:lnSpc>
              <a:spcBef>
                <a:spcPts val="400"/>
              </a:spcBef>
              <a:spcAft>
                <a:spcPts val="0"/>
              </a:spcAft>
              <a:buClr>
                <a:srgbClr val="888888"/>
              </a:buClr>
              <a:buSzPts val="2000"/>
              <a:buNone/>
              <a:defRPr>
                <a:solidFill>
                  <a:srgbClr val="888888"/>
                </a:solidFill>
              </a:defRPr>
            </a:lvl7pPr>
            <a:lvl8pPr lvl="7" algn="ctr">
              <a:lnSpc>
                <a:spcPct val="90000"/>
              </a:lnSpc>
              <a:spcBef>
                <a:spcPts val="400"/>
              </a:spcBef>
              <a:spcAft>
                <a:spcPts val="0"/>
              </a:spcAft>
              <a:buClr>
                <a:srgbClr val="888888"/>
              </a:buClr>
              <a:buSzPts val="2000"/>
              <a:buNone/>
              <a:defRPr>
                <a:solidFill>
                  <a:srgbClr val="888888"/>
                </a:solidFill>
              </a:defRPr>
            </a:lvl8pPr>
            <a:lvl9pPr lvl="8" algn="ctr">
              <a:lnSpc>
                <a:spcPct val="90000"/>
              </a:lnSpc>
              <a:spcBef>
                <a:spcPts val="400"/>
              </a:spcBef>
              <a:spcAft>
                <a:spcPts val="0"/>
              </a:spcAft>
              <a:buClr>
                <a:srgbClr val="888888"/>
              </a:buClr>
              <a:buSzPts val="2000"/>
              <a:buNone/>
              <a:defRPr>
                <a:solidFill>
                  <a:srgbClr val="888888"/>
                </a:solidFill>
              </a:defRPr>
            </a:lvl9pPr>
          </a:lstStyle>
          <a:p/>
        </p:txBody>
      </p:sp>
      <p:cxnSp>
        <p:nvCxnSpPr>
          <p:cNvPr id="246" name="Google Shape;246;p35"/>
          <p:cNvCxnSpPr/>
          <p:nvPr/>
        </p:nvCxnSpPr>
        <p:spPr>
          <a:xfrm>
            <a:off x="0" y="688971"/>
            <a:ext cx="3360300" cy="0"/>
          </a:xfrm>
          <a:prstGeom prst="straightConnector1">
            <a:avLst/>
          </a:prstGeom>
          <a:noFill/>
          <a:ln cap="flat" cmpd="sng" w="69850">
            <a:solidFill>
              <a:srgbClr val="800000"/>
            </a:solidFill>
            <a:prstDash val="solid"/>
            <a:round/>
            <a:headEnd len="sm" w="sm" type="none"/>
            <a:tailEnd len="sm" w="sm" type="none"/>
          </a:ln>
        </p:spPr>
      </p:cxnSp>
      <p:cxnSp>
        <p:nvCxnSpPr>
          <p:cNvPr id="247" name="Google Shape;247;p35"/>
          <p:cNvCxnSpPr/>
          <p:nvPr/>
        </p:nvCxnSpPr>
        <p:spPr>
          <a:xfrm>
            <a:off x="3360420" y="688971"/>
            <a:ext cx="2235600" cy="0"/>
          </a:xfrm>
          <a:prstGeom prst="straightConnector1">
            <a:avLst/>
          </a:prstGeom>
          <a:noFill/>
          <a:ln cap="flat" cmpd="sng" w="69850">
            <a:solidFill>
              <a:srgbClr val="7F7F7F"/>
            </a:solidFill>
            <a:prstDash val="solid"/>
            <a:round/>
            <a:headEnd len="sm" w="sm" type="none"/>
            <a:tailEnd len="sm" w="sm" type="none"/>
          </a:ln>
        </p:spPr>
      </p:cxnSp>
      <p:cxnSp>
        <p:nvCxnSpPr>
          <p:cNvPr id="248" name="Google Shape;248;p35"/>
          <p:cNvCxnSpPr/>
          <p:nvPr/>
        </p:nvCxnSpPr>
        <p:spPr>
          <a:xfrm>
            <a:off x="5596128" y="689950"/>
            <a:ext cx="1291500" cy="2400"/>
          </a:xfrm>
          <a:prstGeom prst="straightConnector1">
            <a:avLst/>
          </a:prstGeom>
          <a:noFill/>
          <a:ln cap="flat" cmpd="sng" w="69850">
            <a:solidFill>
              <a:srgbClr val="BFBFBF"/>
            </a:solidFill>
            <a:prstDash val="solid"/>
            <a:round/>
            <a:headEnd len="sm" w="sm" type="none"/>
            <a:tailEnd len="sm" w="sm" type="none"/>
          </a:ln>
        </p:spPr>
      </p:cxnSp>
      <p:cxnSp>
        <p:nvCxnSpPr>
          <p:cNvPr id="249" name="Google Shape;249;p35"/>
          <p:cNvCxnSpPr/>
          <p:nvPr/>
        </p:nvCxnSpPr>
        <p:spPr>
          <a:xfrm>
            <a:off x="6881368" y="688971"/>
            <a:ext cx="944100" cy="6000"/>
          </a:xfrm>
          <a:prstGeom prst="straightConnector1">
            <a:avLst/>
          </a:prstGeom>
          <a:noFill/>
          <a:ln cap="flat" cmpd="sng" w="69850">
            <a:solidFill>
              <a:srgbClr val="FFC000"/>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0" name="Shape 250"/>
        <p:cNvGrpSpPr/>
        <p:nvPr/>
      </p:nvGrpSpPr>
      <p:grpSpPr>
        <a:xfrm>
          <a:off x="0" y="0"/>
          <a:ext cx="0" cy="0"/>
          <a:chOff x="0" y="0"/>
          <a:chExt cx="0" cy="0"/>
        </a:xfrm>
      </p:grpSpPr>
      <p:sp>
        <p:nvSpPr>
          <p:cNvPr id="251" name="Google Shape;251;p36"/>
          <p:cNvSpPr txBox="1"/>
          <p:nvPr>
            <p:ph type="title"/>
          </p:nvPr>
        </p:nvSpPr>
        <p:spPr>
          <a:xfrm>
            <a:off x="167878" y="1212622"/>
            <a:ext cx="8229600" cy="857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6"/>
          <p:cNvSpPr txBox="1"/>
          <p:nvPr>
            <p:ph idx="1" type="body"/>
          </p:nvPr>
        </p:nvSpPr>
        <p:spPr>
          <a:xfrm>
            <a:off x="457200" y="1461054"/>
            <a:ext cx="8229600" cy="31335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60"/>
              </a:spcBef>
              <a:spcAft>
                <a:spcPts val="0"/>
              </a:spcAft>
              <a:buClr>
                <a:schemeClr val="dk1"/>
              </a:buClr>
              <a:buSzPts val="1800"/>
              <a:buChar char="•"/>
              <a:defRPr/>
            </a:lvl1pPr>
            <a:lvl2pPr indent="-342900" lvl="1" marL="914400" algn="l">
              <a:lnSpc>
                <a:spcPct val="90000"/>
              </a:lnSpc>
              <a:spcBef>
                <a:spcPts val="360"/>
              </a:spcBef>
              <a:spcAft>
                <a:spcPts val="0"/>
              </a:spcAft>
              <a:buClr>
                <a:schemeClr val="dk1"/>
              </a:buClr>
              <a:buSzPts val="1800"/>
              <a:buChar char="•"/>
              <a:defRPr/>
            </a:lvl2pPr>
            <a:lvl3pPr indent="-342900" lvl="2" marL="1371600" algn="l">
              <a:lnSpc>
                <a:spcPct val="90000"/>
              </a:lnSpc>
              <a:spcBef>
                <a:spcPts val="360"/>
              </a:spcBef>
              <a:spcAft>
                <a:spcPts val="0"/>
              </a:spcAft>
              <a:buClr>
                <a:schemeClr val="dk1"/>
              </a:buClr>
              <a:buSzPts val="1800"/>
              <a:buChar char="•"/>
              <a:defRPr/>
            </a:lvl3pPr>
            <a:lvl4pPr indent="-342900" lvl="3" marL="1828800" algn="l">
              <a:lnSpc>
                <a:spcPct val="90000"/>
              </a:lnSpc>
              <a:spcBef>
                <a:spcPts val="360"/>
              </a:spcBef>
              <a:spcAft>
                <a:spcPts val="0"/>
              </a:spcAft>
              <a:buClr>
                <a:schemeClr val="dk1"/>
              </a:buClr>
              <a:buSzPts val="1800"/>
              <a:buChar char="•"/>
              <a:defRPr/>
            </a:lvl4pPr>
            <a:lvl5pPr indent="-342900" lvl="4" marL="2286000" algn="l">
              <a:lnSpc>
                <a:spcPct val="90000"/>
              </a:lnSpc>
              <a:spcBef>
                <a:spcPts val="360"/>
              </a:spcBef>
              <a:spcAft>
                <a:spcPts val="0"/>
              </a:spcAft>
              <a:buClr>
                <a:schemeClr val="dk1"/>
              </a:buClr>
              <a:buSzPts val="1800"/>
              <a:buChar char="•"/>
              <a:defRPr/>
            </a:lvl5pPr>
            <a:lvl6pPr indent="-342900" lvl="5" marL="2743200" algn="l">
              <a:lnSpc>
                <a:spcPct val="90000"/>
              </a:lnSpc>
              <a:spcBef>
                <a:spcPts val="360"/>
              </a:spcBef>
              <a:spcAft>
                <a:spcPts val="0"/>
              </a:spcAft>
              <a:buClr>
                <a:schemeClr val="dk1"/>
              </a:buClr>
              <a:buSzPts val="1800"/>
              <a:buChar char="•"/>
              <a:defRPr/>
            </a:lvl6pPr>
            <a:lvl7pPr indent="-342900" lvl="6" marL="3200400" algn="l">
              <a:lnSpc>
                <a:spcPct val="90000"/>
              </a:lnSpc>
              <a:spcBef>
                <a:spcPts val="360"/>
              </a:spcBef>
              <a:spcAft>
                <a:spcPts val="0"/>
              </a:spcAft>
              <a:buClr>
                <a:schemeClr val="dk1"/>
              </a:buClr>
              <a:buSzPts val="1800"/>
              <a:buChar char="•"/>
              <a:defRPr/>
            </a:lvl7pPr>
            <a:lvl8pPr indent="-342900" lvl="7" marL="3657600" algn="l">
              <a:lnSpc>
                <a:spcPct val="90000"/>
              </a:lnSpc>
              <a:spcBef>
                <a:spcPts val="360"/>
              </a:spcBef>
              <a:spcAft>
                <a:spcPts val="0"/>
              </a:spcAft>
              <a:buClr>
                <a:schemeClr val="dk1"/>
              </a:buClr>
              <a:buSzPts val="1800"/>
              <a:buChar char="•"/>
              <a:defRPr/>
            </a:lvl8pPr>
            <a:lvl9pPr indent="-342900" lvl="8" marL="4114800" algn="l">
              <a:lnSpc>
                <a:spcPct val="90000"/>
              </a:lnSpc>
              <a:spcBef>
                <a:spcPts val="360"/>
              </a:spcBef>
              <a:spcAft>
                <a:spcPts val="0"/>
              </a:spcAft>
              <a:buClr>
                <a:schemeClr val="dk1"/>
              </a:buClr>
              <a:buSzPts val="1800"/>
              <a:buChar char="•"/>
              <a:defRPr/>
            </a:lvl9pPr>
          </a:lstStyle>
          <a:p/>
        </p:txBody>
      </p:sp>
      <p:pic>
        <p:nvPicPr>
          <p:cNvPr id="253" name="Google Shape;253;p36"/>
          <p:cNvPicPr preferRelativeResize="0"/>
          <p:nvPr/>
        </p:nvPicPr>
        <p:blipFill rotWithShape="1">
          <a:blip r:embed="rId2">
            <a:alphaModFix/>
          </a:blip>
          <a:srcRect b="0" l="0" r="0" t="0"/>
          <a:stretch/>
        </p:blipFill>
        <p:spPr>
          <a:xfrm>
            <a:off x="2667000" y="2362200"/>
            <a:ext cx="2857500" cy="307182"/>
          </a:xfrm>
          <a:prstGeom prst="rect">
            <a:avLst/>
          </a:prstGeom>
          <a:noFill/>
          <a:ln>
            <a:noFill/>
          </a:ln>
        </p:spPr>
      </p:pic>
      <p:cxnSp>
        <p:nvCxnSpPr>
          <p:cNvPr id="254" name="Google Shape;254;p36"/>
          <p:cNvCxnSpPr/>
          <p:nvPr/>
        </p:nvCxnSpPr>
        <p:spPr>
          <a:xfrm>
            <a:off x="0" y="770960"/>
            <a:ext cx="3360300" cy="0"/>
          </a:xfrm>
          <a:prstGeom prst="straightConnector1">
            <a:avLst/>
          </a:prstGeom>
          <a:noFill/>
          <a:ln cap="flat" cmpd="sng" w="69850">
            <a:solidFill>
              <a:srgbClr val="800000"/>
            </a:solidFill>
            <a:prstDash val="solid"/>
            <a:round/>
            <a:headEnd len="sm" w="sm" type="none"/>
            <a:tailEnd len="sm" w="sm" type="none"/>
          </a:ln>
        </p:spPr>
      </p:cxnSp>
      <p:cxnSp>
        <p:nvCxnSpPr>
          <p:cNvPr id="255" name="Google Shape;255;p36"/>
          <p:cNvCxnSpPr/>
          <p:nvPr/>
        </p:nvCxnSpPr>
        <p:spPr>
          <a:xfrm>
            <a:off x="3360420" y="770960"/>
            <a:ext cx="2235600" cy="0"/>
          </a:xfrm>
          <a:prstGeom prst="straightConnector1">
            <a:avLst/>
          </a:prstGeom>
          <a:noFill/>
          <a:ln cap="flat" cmpd="sng" w="69850">
            <a:solidFill>
              <a:srgbClr val="7F7F7F"/>
            </a:solidFill>
            <a:prstDash val="solid"/>
            <a:round/>
            <a:headEnd len="sm" w="sm" type="none"/>
            <a:tailEnd len="sm" w="sm" type="none"/>
          </a:ln>
        </p:spPr>
      </p:cxnSp>
      <p:cxnSp>
        <p:nvCxnSpPr>
          <p:cNvPr id="256" name="Google Shape;256;p36"/>
          <p:cNvCxnSpPr/>
          <p:nvPr/>
        </p:nvCxnSpPr>
        <p:spPr>
          <a:xfrm>
            <a:off x="5596128" y="770960"/>
            <a:ext cx="1291500" cy="3000"/>
          </a:xfrm>
          <a:prstGeom prst="straightConnector1">
            <a:avLst/>
          </a:prstGeom>
          <a:noFill/>
          <a:ln cap="flat" cmpd="sng" w="69850">
            <a:solidFill>
              <a:srgbClr val="BFBFBF"/>
            </a:solidFill>
            <a:prstDash val="solid"/>
            <a:round/>
            <a:headEnd len="sm" w="sm" type="none"/>
            <a:tailEnd len="sm" w="sm" type="none"/>
          </a:ln>
        </p:spPr>
      </p:cxnSp>
      <p:cxnSp>
        <p:nvCxnSpPr>
          <p:cNvPr id="257" name="Google Shape;257;p36"/>
          <p:cNvCxnSpPr/>
          <p:nvPr/>
        </p:nvCxnSpPr>
        <p:spPr>
          <a:xfrm>
            <a:off x="6883562" y="770960"/>
            <a:ext cx="944100" cy="6000"/>
          </a:xfrm>
          <a:prstGeom prst="straightConnector1">
            <a:avLst/>
          </a:prstGeom>
          <a:noFill/>
          <a:ln cap="flat" cmpd="sng" w="69850">
            <a:solidFill>
              <a:srgbClr val="FFC000"/>
            </a:solidFill>
            <a:prstDash val="solid"/>
            <a:round/>
            <a:headEnd len="sm" w="sm" type="none"/>
            <a:tailEnd len="sm" w="sm" type="none"/>
          </a:ln>
        </p:spPr>
      </p:cxnSp>
      <p:sp>
        <p:nvSpPr>
          <p:cNvPr id="258" name="Google Shape;258;p36"/>
          <p:cNvSpPr txBox="1"/>
          <p:nvPr/>
        </p:nvSpPr>
        <p:spPr>
          <a:xfrm>
            <a:off x="8456158" y="4743452"/>
            <a:ext cx="441000" cy="27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 sz="1800" u="none" cap="none" strike="noStrike">
                <a:solidFill>
                  <a:schemeClr val="lt1"/>
                </a:solidFill>
                <a:latin typeface="Calibri"/>
                <a:ea typeface="Calibri"/>
                <a:cs typeface="Calibri"/>
                <a:sym typeface="Calibri"/>
              </a:rPr>
              <a:t>‹#›</a:t>
            </a:fld>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9" name="Shape 259"/>
        <p:cNvGrpSpPr/>
        <p:nvPr/>
      </p:nvGrpSpPr>
      <p:grpSpPr>
        <a:xfrm>
          <a:off x="0" y="0"/>
          <a:ext cx="0" cy="0"/>
          <a:chOff x="0" y="0"/>
          <a:chExt cx="0" cy="0"/>
        </a:xfrm>
      </p:grpSpPr>
      <p:sp>
        <p:nvSpPr>
          <p:cNvPr id="260" name="Google Shape;260;p37"/>
          <p:cNvSpPr txBox="1"/>
          <p:nvPr>
            <p:ph type="title"/>
          </p:nvPr>
        </p:nvSpPr>
        <p:spPr>
          <a:xfrm>
            <a:off x="722313" y="3305194"/>
            <a:ext cx="7772400" cy="10215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000"/>
              <a:buFont typeface="Helvetica Neue"/>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37"/>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400"/>
              </a:spcBef>
              <a:spcAft>
                <a:spcPts val="0"/>
              </a:spcAft>
              <a:buClr>
                <a:srgbClr val="888888"/>
              </a:buClr>
              <a:buSzPts val="2000"/>
              <a:buNone/>
              <a:defRPr sz="2000">
                <a:solidFill>
                  <a:srgbClr val="888888"/>
                </a:solidFill>
              </a:defRPr>
            </a:lvl1pPr>
            <a:lvl2pPr indent="-228600" lvl="1" marL="914400" algn="l">
              <a:lnSpc>
                <a:spcPct val="90000"/>
              </a:lnSpc>
              <a:spcBef>
                <a:spcPts val="360"/>
              </a:spcBef>
              <a:spcAft>
                <a:spcPts val="0"/>
              </a:spcAft>
              <a:buClr>
                <a:srgbClr val="888888"/>
              </a:buClr>
              <a:buSzPts val="1800"/>
              <a:buNone/>
              <a:defRPr sz="1800">
                <a:solidFill>
                  <a:srgbClr val="888888"/>
                </a:solidFill>
              </a:defRPr>
            </a:lvl2pPr>
            <a:lvl3pPr indent="-228600" lvl="2" marL="1371600" algn="l">
              <a:lnSpc>
                <a:spcPct val="90000"/>
              </a:lnSpc>
              <a:spcBef>
                <a:spcPts val="320"/>
              </a:spcBef>
              <a:spcAft>
                <a:spcPts val="0"/>
              </a:spcAft>
              <a:buClr>
                <a:srgbClr val="888888"/>
              </a:buClr>
              <a:buSzPts val="1600"/>
              <a:buNone/>
              <a:defRPr sz="1600">
                <a:solidFill>
                  <a:srgbClr val="888888"/>
                </a:solidFill>
              </a:defRPr>
            </a:lvl3pPr>
            <a:lvl4pPr indent="-228600" lvl="3" marL="1828800" algn="l">
              <a:lnSpc>
                <a:spcPct val="90000"/>
              </a:lnSpc>
              <a:spcBef>
                <a:spcPts val="280"/>
              </a:spcBef>
              <a:spcAft>
                <a:spcPts val="0"/>
              </a:spcAft>
              <a:buClr>
                <a:srgbClr val="888888"/>
              </a:buClr>
              <a:buSzPts val="1400"/>
              <a:buNone/>
              <a:defRPr sz="1400">
                <a:solidFill>
                  <a:srgbClr val="888888"/>
                </a:solidFill>
              </a:defRPr>
            </a:lvl4pPr>
            <a:lvl5pPr indent="-228600" lvl="4" marL="2286000" algn="l">
              <a:lnSpc>
                <a:spcPct val="90000"/>
              </a:lnSpc>
              <a:spcBef>
                <a:spcPts val="280"/>
              </a:spcBef>
              <a:spcAft>
                <a:spcPts val="0"/>
              </a:spcAft>
              <a:buClr>
                <a:srgbClr val="888888"/>
              </a:buClr>
              <a:buSzPts val="1400"/>
              <a:buNone/>
              <a:defRPr sz="1400">
                <a:solidFill>
                  <a:srgbClr val="888888"/>
                </a:solidFill>
              </a:defRPr>
            </a:lvl5pPr>
            <a:lvl6pPr indent="-228600" lvl="5" marL="2743200" algn="l">
              <a:lnSpc>
                <a:spcPct val="90000"/>
              </a:lnSpc>
              <a:spcBef>
                <a:spcPts val="280"/>
              </a:spcBef>
              <a:spcAft>
                <a:spcPts val="0"/>
              </a:spcAft>
              <a:buClr>
                <a:srgbClr val="888888"/>
              </a:buClr>
              <a:buSzPts val="1400"/>
              <a:buNone/>
              <a:defRPr sz="1400">
                <a:solidFill>
                  <a:srgbClr val="888888"/>
                </a:solidFill>
              </a:defRPr>
            </a:lvl6pPr>
            <a:lvl7pPr indent="-228600" lvl="6" marL="3200400" algn="l">
              <a:lnSpc>
                <a:spcPct val="90000"/>
              </a:lnSpc>
              <a:spcBef>
                <a:spcPts val="280"/>
              </a:spcBef>
              <a:spcAft>
                <a:spcPts val="0"/>
              </a:spcAft>
              <a:buClr>
                <a:srgbClr val="888888"/>
              </a:buClr>
              <a:buSzPts val="1400"/>
              <a:buNone/>
              <a:defRPr sz="1400">
                <a:solidFill>
                  <a:srgbClr val="888888"/>
                </a:solidFill>
              </a:defRPr>
            </a:lvl7pPr>
            <a:lvl8pPr indent="-228600" lvl="7" marL="3657600" algn="l">
              <a:lnSpc>
                <a:spcPct val="90000"/>
              </a:lnSpc>
              <a:spcBef>
                <a:spcPts val="280"/>
              </a:spcBef>
              <a:spcAft>
                <a:spcPts val="0"/>
              </a:spcAft>
              <a:buClr>
                <a:srgbClr val="888888"/>
              </a:buClr>
              <a:buSzPts val="1400"/>
              <a:buNone/>
              <a:defRPr sz="1400">
                <a:solidFill>
                  <a:srgbClr val="888888"/>
                </a:solidFill>
              </a:defRPr>
            </a:lvl8pPr>
            <a:lvl9pPr indent="-228600" lvl="8" marL="4114800" algn="l">
              <a:lnSpc>
                <a:spcPct val="90000"/>
              </a:lnSpc>
              <a:spcBef>
                <a:spcPts val="280"/>
              </a:spcBef>
              <a:spcAft>
                <a:spcPts val="0"/>
              </a:spcAft>
              <a:buClr>
                <a:srgbClr val="888888"/>
              </a:buClr>
              <a:buSzPts val="1400"/>
              <a:buNone/>
              <a:defRPr sz="1400">
                <a:solidFill>
                  <a:srgbClr val="888888"/>
                </a:solidFill>
              </a:defRPr>
            </a:lvl9pPr>
          </a:lstStyle>
          <a:p/>
        </p:txBody>
      </p:sp>
      <p:sp>
        <p:nvSpPr>
          <p:cNvPr id="262" name="Google Shape;262;p37"/>
          <p:cNvSpPr txBox="1"/>
          <p:nvPr/>
        </p:nvSpPr>
        <p:spPr>
          <a:xfrm>
            <a:off x="8456158" y="4743452"/>
            <a:ext cx="441000" cy="27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 sz="1800" u="none" cap="none" strike="noStrike">
                <a:solidFill>
                  <a:schemeClr val="lt1"/>
                </a:solidFill>
                <a:latin typeface="Calibri"/>
                <a:ea typeface="Calibri"/>
                <a:cs typeface="Calibri"/>
                <a:sym typeface="Calibri"/>
              </a:rPr>
              <a:t>‹#›</a:t>
            </a:fld>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7" name="Shape 267"/>
        <p:cNvGrpSpPr/>
        <p:nvPr/>
      </p:nvGrpSpPr>
      <p:grpSpPr>
        <a:xfrm>
          <a:off x="0" y="0"/>
          <a:ext cx="0" cy="0"/>
          <a:chOff x="0" y="0"/>
          <a:chExt cx="0" cy="0"/>
        </a:xfrm>
      </p:grpSpPr>
      <p:sp>
        <p:nvSpPr>
          <p:cNvPr id="268" name="Google Shape;268;p1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71" name="Google Shape;271;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2" name="Shape 272"/>
        <p:cNvGrpSpPr/>
        <p:nvPr/>
      </p:nvGrpSpPr>
      <p:grpSpPr>
        <a:xfrm>
          <a:off x="0" y="0"/>
          <a:ext cx="0" cy="0"/>
          <a:chOff x="0" y="0"/>
          <a:chExt cx="0" cy="0"/>
        </a:xfrm>
      </p:grpSpPr>
      <p:sp>
        <p:nvSpPr>
          <p:cNvPr id="273" name="Google Shape;273;p39"/>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74" name="Google Shape;274;p3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5" name="Shape 275"/>
        <p:cNvGrpSpPr/>
        <p:nvPr/>
      </p:nvGrpSpPr>
      <p:grpSpPr>
        <a:xfrm>
          <a:off x="0" y="0"/>
          <a:ext cx="0" cy="0"/>
          <a:chOff x="0" y="0"/>
          <a:chExt cx="0" cy="0"/>
        </a:xfrm>
      </p:grpSpPr>
      <p:sp>
        <p:nvSpPr>
          <p:cNvPr id="276" name="Google Shape;276;p3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8"/>
          <p:cNvSpPr/>
          <p:nvPr/>
        </p:nvSpPr>
        <p:spPr>
          <a:xfrm flipH="1">
            <a:off x="8246400" y="4245875"/>
            <a:ext cx="897600" cy="897600"/>
          </a:xfrm>
          <a:prstGeom prst="round1Rect">
            <a:avLst>
              <a:gd fmla="val 16667" name="adj"/>
            </a:avLst>
          </a:prstGeom>
          <a:solidFill>
            <a:schemeClr val="lt1">
              <a:alpha val="6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8"/>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9" name="Google Shape;279;p38"/>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80" name="Google Shape;280;p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 name="Shape 25"/>
        <p:cNvGrpSpPr/>
        <p:nvPr/>
      </p:nvGrpSpPr>
      <p:grpSpPr>
        <a:xfrm>
          <a:off x="0" y="0"/>
          <a:ext cx="0" cy="0"/>
          <a:chOff x="0" y="0"/>
          <a:chExt cx="0" cy="0"/>
        </a:xfrm>
      </p:grpSpPr>
      <p:sp>
        <p:nvSpPr>
          <p:cNvPr id="26" name="Google Shape;26;p14"/>
          <p:cNvSpPr txBox="1"/>
          <p:nvPr>
            <p:ph idx="1" type="body"/>
          </p:nvPr>
        </p:nvSpPr>
        <p:spPr>
          <a:xfrm>
            <a:off x="628650" y="1268730"/>
            <a:ext cx="7886700" cy="32634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Font typeface="Arial"/>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Font typeface="Arial"/>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Font typeface="Arial"/>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Font typeface="Arial"/>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Font typeface="Arial"/>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4"/>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14"/>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1" name="Shape 281"/>
        <p:cNvGrpSpPr/>
        <p:nvPr/>
      </p:nvGrpSpPr>
      <p:grpSpPr>
        <a:xfrm>
          <a:off x="0" y="0"/>
          <a:ext cx="0" cy="0"/>
          <a:chOff x="0" y="0"/>
          <a:chExt cx="0" cy="0"/>
        </a:xfrm>
      </p:grpSpPr>
      <p:sp>
        <p:nvSpPr>
          <p:cNvPr id="282" name="Google Shape;282;p4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85" name="Google Shape;285;p40"/>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6" name="Google Shape;286;p4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 name="Shape 287"/>
        <p:cNvGrpSpPr/>
        <p:nvPr/>
      </p:nvGrpSpPr>
      <p:grpSpPr>
        <a:xfrm>
          <a:off x="0" y="0"/>
          <a:ext cx="0" cy="0"/>
          <a:chOff x="0" y="0"/>
          <a:chExt cx="0" cy="0"/>
        </a:xfrm>
      </p:grpSpPr>
      <p:sp>
        <p:nvSpPr>
          <p:cNvPr id="288" name="Google Shape;288;p4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1" name="Google Shape;291;p41"/>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2" name="Google Shape;292;p41"/>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3" name="Google Shape;293;p4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4" name="Shape 294"/>
        <p:cNvGrpSpPr/>
        <p:nvPr/>
      </p:nvGrpSpPr>
      <p:grpSpPr>
        <a:xfrm>
          <a:off x="0" y="0"/>
          <a:ext cx="0" cy="0"/>
          <a:chOff x="0" y="0"/>
          <a:chExt cx="0" cy="0"/>
        </a:xfrm>
      </p:grpSpPr>
      <p:sp>
        <p:nvSpPr>
          <p:cNvPr id="295" name="Google Shape;295;p4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2"/>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8" name="Google Shape;298;p42"/>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99" name="Google Shape;299;p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0" name="Shape 300"/>
        <p:cNvGrpSpPr/>
        <p:nvPr/>
      </p:nvGrpSpPr>
      <p:grpSpPr>
        <a:xfrm>
          <a:off x="0" y="0"/>
          <a:ext cx="0" cy="0"/>
          <a:chOff x="0" y="0"/>
          <a:chExt cx="0" cy="0"/>
        </a:xfrm>
      </p:grpSpPr>
      <p:sp>
        <p:nvSpPr>
          <p:cNvPr id="301" name="Google Shape;301;p43"/>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302" name="Google Shape;302;p4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3" name="Shape 303"/>
        <p:cNvGrpSpPr/>
        <p:nvPr/>
      </p:nvGrpSpPr>
      <p:grpSpPr>
        <a:xfrm>
          <a:off x="0" y="0"/>
          <a:ext cx="0" cy="0"/>
          <a:chOff x="0" y="0"/>
          <a:chExt cx="0" cy="0"/>
        </a:xfrm>
      </p:grpSpPr>
      <p:sp>
        <p:nvSpPr>
          <p:cNvPr id="304" name="Google Shape;304;p4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307" name="Google Shape;307;p44"/>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8" name="Google Shape;308;p4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309" name="Google Shape;309;p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0" name="Shape 310"/>
        <p:cNvGrpSpPr/>
        <p:nvPr/>
      </p:nvGrpSpPr>
      <p:grpSpPr>
        <a:xfrm>
          <a:off x="0" y="0"/>
          <a:ext cx="0" cy="0"/>
          <a:chOff x="0" y="0"/>
          <a:chExt cx="0" cy="0"/>
        </a:xfrm>
      </p:grpSpPr>
      <p:sp>
        <p:nvSpPr>
          <p:cNvPr id="311" name="Google Shape;311;p4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5"/>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314" name="Google Shape;314;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15" name="Shape 315"/>
        <p:cNvGrpSpPr/>
        <p:nvPr/>
      </p:nvGrpSpPr>
      <p:grpSpPr>
        <a:xfrm>
          <a:off x="0" y="0"/>
          <a:ext cx="0" cy="0"/>
          <a:chOff x="0" y="0"/>
          <a:chExt cx="0" cy="0"/>
        </a:xfrm>
      </p:grpSpPr>
      <p:sp>
        <p:nvSpPr>
          <p:cNvPr id="316" name="Google Shape;316;p46"/>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317" name="Google Shape;317;p46"/>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18" name="Google Shape;318;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19" name="Shape 319"/>
        <p:cNvGrpSpPr/>
        <p:nvPr/>
      </p:nvGrpSpPr>
      <p:grpSpPr>
        <a:xfrm>
          <a:off x="0" y="0"/>
          <a:ext cx="0" cy="0"/>
          <a:chOff x="0" y="0"/>
          <a:chExt cx="0" cy="0"/>
        </a:xfrm>
      </p:grpSpPr>
      <p:sp>
        <p:nvSpPr>
          <p:cNvPr id="320" name="Google Shape;320;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21" name="Shape 321"/>
        <p:cNvGrpSpPr/>
        <p:nvPr/>
      </p:nvGrpSpPr>
      <p:grpSpPr>
        <a:xfrm>
          <a:off x="0" y="0"/>
          <a:ext cx="0" cy="0"/>
          <a:chOff x="0" y="0"/>
          <a:chExt cx="0" cy="0"/>
        </a:xfrm>
      </p:grpSpPr>
      <p:sp>
        <p:nvSpPr>
          <p:cNvPr id="322" name="Google Shape;322;p4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Helvetica Neue"/>
              <a:buNone/>
              <a:defRPr sz="1800">
                <a:latin typeface="Helvetica Neue"/>
                <a:ea typeface="Helvetica Neue"/>
                <a:cs typeface="Helvetica Neue"/>
                <a:sym typeface="Helvetica Neu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5" name="Google Shape;325;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 name="Shape 29"/>
        <p:cNvGrpSpPr/>
        <p:nvPr/>
      </p:nvGrpSpPr>
      <p:grpSpPr>
        <a:xfrm>
          <a:off x="0" y="0"/>
          <a:ext cx="0" cy="0"/>
          <a:chOff x="0" y="0"/>
          <a:chExt cx="0" cy="0"/>
        </a:xfrm>
      </p:grpSpPr>
      <p:sp>
        <p:nvSpPr>
          <p:cNvPr id="30" name="Google Shape;30;p15"/>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15"/>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2" name="Shape 32"/>
        <p:cNvGrpSpPr/>
        <p:nvPr/>
      </p:nvGrpSpPr>
      <p:grpSpPr>
        <a:xfrm>
          <a:off x="0" y="0"/>
          <a:ext cx="0" cy="0"/>
          <a:chOff x="0" y="0"/>
          <a:chExt cx="0" cy="0"/>
        </a:xfrm>
      </p:grpSpPr>
      <p:sp>
        <p:nvSpPr>
          <p:cNvPr id="33" name="Google Shape;33;p16"/>
          <p:cNvSpPr/>
          <p:nvPr>
            <p:ph idx="2" type="pic"/>
          </p:nvPr>
        </p:nvSpPr>
        <p:spPr>
          <a:xfrm>
            <a:off x="628650" y="1537097"/>
            <a:ext cx="5486400" cy="2858700"/>
          </a:xfrm>
          <a:prstGeom prst="rect">
            <a:avLst/>
          </a:prstGeom>
          <a:noFill/>
          <a:ln>
            <a:noFill/>
          </a:ln>
        </p:spPr>
      </p:sp>
      <p:sp>
        <p:nvSpPr>
          <p:cNvPr id="34" name="Google Shape;34;p16"/>
          <p:cNvSpPr txBox="1"/>
          <p:nvPr>
            <p:ph idx="1" type="body"/>
          </p:nvPr>
        </p:nvSpPr>
        <p:spPr>
          <a:xfrm>
            <a:off x="6456759" y="1543050"/>
            <a:ext cx="2057400" cy="2858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600"/>
              <a:buNone/>
              <a:defRPr sz="16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 name="Google Shape;35;p16"/>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16"/>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Bullets">
  <p:cSld name="Picture with Bullets">
    <p:spTree>
      <p:nvGrpSpPr>
        <p:cNvPr id="37" name="Shape 37"/>
        <p:cNvGrpSpPr/>
        <p:nvPr/>
      </p:nvGrpSpPr>
      <p:grpSpPr>
        <a:xfrm>
          <a:off x="0" y="0"/>
          <a:ext cx="0" cy="0"/>
          <a:chOff x="0" y="0"/>
          <a:chExt cx="0" cy="0"/>
        </a:xfrm>
      </p:grpSpPr>
      <p:sp>
        <p:nvSpPr>
          <p:cNvPr id="38" name="Google Shape;38;p17"/>
          <p:cNvSpPr txBox="1"/>
          <p:nvPr>
            <p:ph type="title"/>
          </p:nvPr>
        </p:nvSpPr>
        <p:spPr>
          <a:xfrm>
            <a:off x="628650" y="0"/>
            <a:ext cx="7886700" cy="994200"/>
          </a:xfrm>
          <a:prstGeom prst="rect">
            <a:avLst/>
          </a:prstGeom>
          <a:noFill/>
          <a:ln>
            <a:noFill/>
          </a:ln>
        </p:spPr>
        <p:txBody>
          <a:bodyPr anchorCtr="0" anchor="ctr" bIns="45700" lIns="0" spcFirstLastPara="1" rIns="0" wrap="square" tIns="45700">
            <a:normAutofit/>
          </a:bodyPr>
          <a:lstStyle>
            <a:lvl1pPr lvl="0" marR="0" algn="l">
              <a:lnSpc>
                <a:spcPct val="90000"/>
              </a:lnSpc>
              <a:spcBef>
                <a:spcPts val="0"/>
              </a:spcBef>
              <a:spcAft>
                <a:spcPts val="0"/>
              </a:spcAft>
              <a:buClr>
                <a:schemeClr val="accent1"/>
              </a:buClr>
              <a:buSzPts val="3600"/>
              <a:buFont typeface="Helvetica Neue"/>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17"/>
          <p:cNvSpPr/>
          <p:nvPr>
            <p:ph idx="2" type="pic"/>
          </p:nvPr>
        </p:nvSpPr>
        <p:spPr>
          <a:xfrm>
            <a:off x="628651" y="1358903"/>
            <a:ext cx="3790800" cy="3036900"/>
          </a:xfrm>
          <a:prstGeom prst="rect">
            <a:avLst/>
          </a:prstGeom>
          <a:noFill/>
          <a:ln>
            <a:noFill/>
          </a:ln>
        </p:spPr>
      </p:sp>
      <p:sp>
        <p:nvSpPr>
          <p:cNvPr id="41" name="Google Shape;41;p17"/>
          <p:cNvSpPr txBox="1"/>
          <p:nvPr>
            <p:ph idx="1" type="body"/>
          </p:nvPr>
        </p:nvSpPr>
        <p:spPr>
          <a:xfrm>
            <a:off x="4724399" y="1357313"/>
            <a:ext cx="3790800" cy="30444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61950" lvl="1" marL="914400" algn="l">
              <a:lnSpc>
                <a:spcPct val="90000"/>
              </a:lnSpc>
              <a:spcBef>
                <a:spcPts val="500"/>
              </a:spcBef>
              <a:spcAft>
                <a:spcPts val="0"/>
              </a:spcAft>
              <a:buSzPts val="2100"/>
              <a:buChar char="•"/>
              <a:defRPr sz="21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23850" lvl="3" marL="1828800" algn="l">
              <a:lnSpc>
                <a:spcPct val="90000"/>
              </a:lnSpc>
              <a:spcBef>
                <a:spcPts val="500"/>
              </a:spcBef>
              <a:spcAft>
                <a:spcPts val="0"/>
              </a:spcAft>
              <a:buSzPts val="1500"/>
              <a:buChar char="•"/>
              <a:defRPr sz="1500">
                <a:solidFill>
                  <a:schemeClr val="dk2"/>
                </a:solidFill>
                <a:latin typeface="Helvetica Neue"/>
                <a:ea typeface="Helvetica Neue"/>
                <a:cs typeface="Helvetica Neue"/>
                <a:sym typeface="Helvetica Neue"/>
              </a:defRPr>
            </a:lvl4pPr>
            <a:lvl5pPr indent="-323850" lvl="4" marL="2286000" algn="l">
              <a:lnSpc>
                <a:spcPct val="90000"/>
              </a:lnSpc>
              <a:spcBef>
                <a:spcPts val="500"/>
              </a:spcBef>
              <a:spcAft>
                <a:spcPts val="0"/>
              </a:spcAft>
              <a:buSzPts val="1500"/>
              <a:buChar char="•"/>
              <a:defRPr sz="1500">
                <a:solidFill>
                  <a:schemeClr val="dk2"/>
                </a:solidFill>
                <a:latin typeface="Helvetica Neue"/>
                <a:ea typeface="Helvetica Neue"/>
                <a:cs typeface="Helvetica Neue"/>
                <a:sym typeface="Helvetica Neue"/>
              </a:defRPr>
            </a:lvl5pPr>
            <a:lvl6pPr indent="-323850" lvl="5" marL="2743200" algn="l">
              <a:lnSpc>
                <a:spcPct val="90000"/>
              </a:lnSpc>
              <a:spcBef>
                <a:spcPts val="500"/>
              </a:spcBef>
              <a:spcAft>
                <a:spcPts val="0"/>
              </a:spcAft>
              <a:buClr>
                <a:schemeClr val="dk1"/>
              </a:buClr>
              <a:buSzPts val="1500"/>
              <a:buChar char="•"/>
              <a:defRPr sz="1500"/>
            </a:lvl6pPr>
            <a:lvl7pPr indent="-323850" lvl="6" marL="3200400" algn="l">
              <a:lnSpc>
                <a:spcPct val="90000"/>
              </a:lnSpc>
              <a:spcBef>
                <a:spcPts val="500"/>
              </a:spcBef>
              <a:spcAft>
                <a:spcPts val="0"/>
              </a:spcAft>
              <a:buClr>
                <a:schemeClr val="dk1"/>
              </a:buClr>
              <a:buSzPts val="1500"/>
              <a:buChar char="•"/>
              <a:defRPr sz="1500"/>
            </a:lvl7pPr>
            <a:lvl8pPr indent="-323850" lvl="7" marL="3657600" algn="l">
              <a:lnSpc>
                <a:spcPct val="90000"/>
              </a:lnSpc>
              <a:spcBef>
                <a:spcPts val="500"/>
              </a:spcBef>
              <a:spcAft>
                <a:spcPts val="0"/>
              </a:spcAft>
              <a:buClr>
                <a:schemeClr val="dk1"/>
              </a:buClr>
              <a:buSzPts val="1500"/>
              <a:buChar char="•"/>
              <a:defRPr sz="1500"/>
            </a:lvl8pPr>
            <a:lvl9pPr indent="-323850" lvl="8" marL="4114800" algn="l">
              <a:lnSpc>
                <a:spcPct val="90000"/>
              </a:lnSpc>
              <a:spcBef>
                <a:spcPts val="500"/>
              </a:spcBef>
              <a:spcAft>
                <a:spcPts val="0"/>
              </a:spcAft>
              <a:buClr>
                <a:schemeClr val="dk1"/>
              </a:buClr>
              <a:buSzPts val="1500"/>
              <a:buChar char="•"/>
              <a:defRPr sz="15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with Caption">
  <p:cSld name="3 Picture with Caption">
    <p:spTree>
      <p:nvGrpSpPr>
        <p:cNvPr id="42" name="Shape 42"/>
        <p:cNvGrpSpPr/>
        <p:nvPr/>
      </p:nvGrpSpPr>
      <p:grpSpPr>
        <a:xfrm>
          <a:off x="0" y="0"/>
          <a:ext cx="0" cy="0"/>
          <a:chOff x="0" y="0"/>
          <a:chExt cx="0" cy="0"/>
        </a:xfrm>
      </p:grpSpPr>
      <p:sp>
        <p:nvSpPr>
          <p:cNvPr id="43" name="Google Shape;43;p18"/>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18"/>
          <p:cNvSpPr/>
          <p:nvPr>
            <p:ph idx="2" type="pic"/>
          </p:nvPr>
        </p:nvSpPr>
        <p:spPr>
          <a:xfrm>
            <a:off x="628650" y="1692076"/>
            <a:ext cx="2494200" cy="1141500"/>
          </a:xfrm>
          <a:prstGeom prst="rect">
            <a:avLst/>
          </a:prstGeom>
          <a:noFill/>
          <a:ln>
            <a:noFill/>
          </a:ln>
        </p:spPr>
      </p:sp>
      <p:sp>
        <p:nvSpPr>
          <p:cNvPr id="45" name="Google Shape;45;p18"/>
          <p:cNvSpPr txBox="1"/>
          <p:nvPr>
            <p:ph idx="1" type="body"/>
          </p:nvPr>
        </p:nvSpPr>
        <p:spPr>
          <a:xfrm>
            <a:off x="628649" y="3001141"/>
            <a:ext cx="2494200" cy="6291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400"/>
              <a:buNone/>
              <a:defRPr sz="14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 name="Google Shape;46;p18"/>
          <p:cNvSpPr txBox="1"/>
          <p:nvPr>
            <p:ph idx="3" type="body"/>
          </p:nvPr>
        </p:nvSpPr>
        <p:spPr>
          <a:xfrm>
            <a:off x="3324114" y="3001141"/>
            <a:ext cx="2495700" cy="6291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400"/>
              <a:buNone/>
              <a:defRPr sz="14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 name="Google Shape;47;p18"/>
          <p:cNvSpPr txBox="1"/>
          <p:nvPr>
            <p:ph idx="4" type="body"/>
          </p:nvPr>
        </p:nvSpPr>
        <p:spPr>
          <a:xfrm>
            <a:off x="6019585" y="3001141"/>
            <a:ext cx="2495700" cy="6291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400"/>
              <a:buNone/>
              <a:defRPr sz="14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 name="Google Shape;48;p18"/>
          <p:cNvSpPr/>
          <p:nvPr>
            <p:ph idx="5" type="pic"/>
          </p:nvPr>
        </p:nvSpPr>
        <p:spPr>
          <a:xfrm>
            <a:off x="3324117" y="1692271"/>
            <a:ext cx="2495700" cy="1142100"/>
          </a:xfrm>
          <a:prstGeom prst="rect">
            <a:avLst/>
          </a:prstGeom>
          <a:noFill/>
          <a:ln>
            <a:noFill/>
          </a:ln>
        </p:spPr>
      </p:sp>
      <p:sp>
        <p:nvSpPr>
          <p:cNvPr id="49" name="Google Shape;49;p18"/>
          <p:cNvSpPr/>
          <p:nvPr>
            <p:ph idx="6" type="pic"/>
          </p:nvPr>
        </p:nvSpPr>
        <p:spPr>
          <a:xfrm>
            <a:off x="6019584" y="1692271"/>
            <a:ext cx="2495700" cy="1142100"/>
          </a:xfrm>
          <a:prstGeom prst="rect">
            <a:avLst/>
          </a:prstGeom>
          <a:noFill/>
          <a:ln>
            <a:noFill/>
          </a:ln>
        </p:spPr>
      </p:sp>
      <p:sp>
        <p:nvSpPr>
          <p:cNvPr id="50" name="Google Shape;50;p18"/>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Image Background Shield">
  <p:cSld name="Title Slide Image Background Shield">
    <p:spTree>
      <p:nvGrpSpPr>
        <p:cNvPr id="51" name="Shape 51"/>
        <p:cNvGrpSpPr/>
        <p:nvPr/>
      </p:nvGrpSpPr>
      <p:grpSpPr>
        <a:xfrm>
          <a:off x="0" y="0"/>
          <a:ext cx="0" cy="0"/>
          <a:chOff x="0" y="0"/>
          <a:chExt cx="0" cy="0"/>
        </a:xfrm>
      </p:grpSpPr>
      <p:pic>
        <p:nvPicPr>
          <p:cNvPr id="52" name="Google Shape;52;p19"/>
          <p:cNvPicPr preferRelativeResize="0"/>
          <p:nvPr/>
        </p:nvPicPr>
        <p:blipFill rotWithShape="1">
          <a:blip r:embed="rId2">
            <a:alphaModFix/>
          </a:blip>
          <a:srcRect b="394" l="0" r="39183" t="31316"/>
          <a:stretch/>
        </p:blipFill>
        <p:spPr>
          <a:xfrm>
            <a:off x="0" y="16769"/>
            <a:ext cx="9144000" cy="5133742"/>
          </a:xfrm>
          <a:prstGeom prst="rect">
            <a:avLst/>
          </a:prstGeom>
          <a:noFill/>
          <a:ln>
            <a:noFill/>
          </a:ln>
        </p:spPr>
      </p:pic>
      <p:pic>
        <p:nvPicPr>
          <p:cNvPr id="53" name="Google Shape;53;p19"/>
          <p:cNvPicPr preferRelativeResize="0"/>
          <p:nvPr/>
        </p:nvPicPr>
        <p:blipFill rotWithShape="1">
          <a:blip r:embed="rId3">
            <a:alphaModFix amt="80000"/>
          </a:blip>
          <a:srcRect b="0" l="0" r="0" t="0"/>
          <a:stretch/>
        </p:blipFill>
        <p:spPr>
          <a:xfrm>
            <a:off x="-2613365" y="-1987051"/>
            <a:ext cx="7269778" cy="9407950"/>
          </a:xfrm>
          <a:prstGeom prst="rect">
            <a:avLst/>
          </a:prstGeom>
          <a:noFill/>
          <a:ln>
            <a:noFill/>
          </a:ln>
        </p:spPr>
      </p:pic>
      <p:sp>
        <p:nvSpPr>
          <p:cNvPr id="54" name="Google Shape;54;p19"/>
          <p:cNvSpPr txBox="1"/>
          <p:nvPr>
            <p:ph type="title"/>
          </p:nvPr>
        </p:nvSpPr>
        <p:spPr>
          <a:xfrm>
            <a:off x="628650" y="273844"/>
            <a:ext cx="40047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9"/>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6" name="Google Shape;56;p19"/>
          <p:cNvGrpSpPr/>
          <p:nvPr/>
        </p:nvGrpSpPr>
        <p:grpSpPr>
          <a:xfrm>
            <a:off x="0" y="4797349"/>
            <a:ext cx="9144000" cy="353081"/>
            <a:chOff x="0" y="6396465"/>
            <a:chExt cx="9144000" cy="470774"/>
          </a:xfrm>
        </p:grpSpPr>
        <p:sp>
          <p:nvSpPr>
            <p:cNvPr id="57" name="Google Shape;57;p19"/>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58" name="Google Shape;58;p19"/>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59" name="Google Shape;59;p19"/>
            <p:cNvPicPr preferRelativeResize="0"/>
            <p:nvPr/>
          </p:nvPicPr>
          <p:blipFill rotWithShape="1">
            <a:blip r:embed="rId4">
              <a:alphaModFix/>
            </a:blip>
            <a:srcRect b="0" l="0" r="0" t="0"/>
            <a:stretch/>
          </p:blipFill>
          <p:spPr>
            <a:xfrm>
              <a:off x="496296" y="6409934"/>
              <a:ext cx="2094394" cy="451789"/>
            </a:xfrm>
            <a:prstGeom prst="rect">
              <a:avLst/>
            </a:prstGeom>
            <a:noFill/>
            <a:ln>
              <a:noFill/>
            </a:ln>
          </p:spPr>
        </p:pic>
        <p:pic>
          <p:nvPicPr>
            <p:cNvPr id="60" name="Google Shape;60;p19"/>
            <p:cNvPicPr preferRelativeResize="0"/>
            <p:nvPr/>
          </p:nvPicPr>
          <p:blipFill rotWithShape="1">
            <a:blip r:embed="rId5">
              <a:alphaModFix/>
            </a:blip>
            <a:srcRect b="0" l="0" r="0" t="0"/>
            <a:stretch/>
          </p:blipFill>
          <p:spPr>
            <a:xfrm>
              <a:off x="3903217" y="6398195"/>
              <a:ext cx="2088056" cy="462356"/>
            </a:xfrm>
            <a:prstGeom prst="rect">
              <a:avLst/>
            </a:prstGeom>
            <a:noFill/>
            <a:ln>
              <a:noFill/>
            </a:ln>
          </p:spPr>
        </p:pic>
        <p:pic>
          <p:nvPicPr>
            <p:cNvPr id="61" name="Google Shape;61;p19"/>
            <p:cNvPicPr preferRelativeResize="0"/>
            <p:nvPr/>
          </p:nvPicPr>
          <p:blipFill rotWithShape="1">
            <a:blip r:embed="rId6">
              <a:alphaModFix/>
            </a:blip>
            <a:srcRect b="0" l="0" r="0" t="0"/>
            <a:stretch/>
          </p:blipFill>
          <p:spPr>
            <a:xfrm>
              <a:off x="2555997" y="6413546"/>
              <a:ext cx="2040331" cy="450967"/>
            </a:xfrm>
            <a:prstGeom prst="rect">
              <a:avLst/>
            </a:prstGeom>
            <a:noFill/>
            <a:ln>
              <a:noFill/>
            </a:ln>
          </p:spPr>
        </p:pic>
        <p:cxnSp>
          <p:nvCxnSpPr>
            <p:cNvPr id="62" name="Google Shape;62;p19"/>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63" name="Google Shape;63;p19"/>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Image Background Bar">
  <p:cSld name="Title Slide Image Background Bar">
    <p:spTree>
      <p:nvGrpSpPr>
        <p:cNvPr id="64" name="Shape 64"/>
        <p:cNvGrpSpPr/>
        <p:nvPr/>
      </p:nvGrpSpPr>
      <p:grpSpPr>
        <a:xfrm>
          <a:off x="0" y="0"/>
          <a:ext cx="0" cy="0"/>
          <a:chOff x="0" y="0"/>
          <a:chExt cx="0" cy="0"/>
        </a:xfrm>
      </p:grpSpPr>
      <p:pic>
        <p:nvPicPr>
          <p:cNvPr id="65" name="Google Shape;65;p20"/>
          <p:cNvPicPr preferRelativeResize="0"/>
          <p:nvPr/>
        </p:nvPicPr>
        <p:blipFill rotWithShape="1">
          <a:blip r:embed="rId2">
            <a:alphaModFix/>
          </a:blip>
          <a:srcRect b="2980" l="0" r="39183" t="28825"/>
          <a:stretch/>
        </p:blipFill>
        <p:spPr>
          <a:xfrm>
            <a:off x="1" y="-1"/>
            <a:ext cx="9144000" cy="5126732"/>
          </a:xfrm>
          <a:prstGeom prst="rect">
            <a:avLst/>
          </a:prstGeom>
          <a:noFill/>
          <a:ln>
            <a:noFill/>
          </a:ln>
        </p:spPr>
      </p:pic>
      <p:sp>
        <p:nvSpPr>
          <p:cNvPr id="66" name="Google Shape;66;p20"/>
          <p:cNvSpPr/>
          <p:nvPr/>
        </p:nvSpPr>
        <p:spPr>
          <a:xfrm>
            <a:off x="-1" y="-23808"/>
            <a:ext cx="5307000" cy="4868100"/>
          </a:xfrm>
          <a:prstGeom prst="rect">
            <a:avLst/>
          </a:prstGeom>
          <a:solidFill>
            <a:schemeClr val="l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67" name="Google Shape;67;p20"/>
          <p:cNvSpPr txBox="1"/>
          <p:nvPr>
            <p:ph type="title"/>
          </p:nvPr>
        </p:nvSpPr>
        <p:spPr>
          <a:xfrm>
            <a:off x="628650" y="273844"/>
            <a:ext cx="40047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0"/>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69" name="Google Shape;69;p20"/>
          <p:cNvGrpSpPr/>
          <p:nvPr/>
        </p:nvGrpSpPr>
        <p:grpSpPr>
          <a:xfrm>
            <a:off x="0" y="4797349"/>
            <a:ext cx="9144000" cy="353081"/>
            <a:chOff x="0" y="6396465"/>
            <a:chExt cx="9144000" cy="470774"/>
          </a:xfrm>
        </p:grpSpPr>
        <p:sp>
          <p:nvSpPr>
            <p:cNvPr id="70" name="Google Shape;70;p20"/>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71" name="Google Shape;71;p20"/>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72" name="Google Shape;72;p20"/>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73" name="Google Shape;73;p20"/>
            <p:cNvPicPr preferRelativeResize="0"/>
            <p:nvPr/>
          </p:nvPicPr>
          <p:blipFill rotWithShape="1">
            <a:blip r:embed="rId4">
              <a:alphaModFix/>
            </a:blip>
            <a:srcRect b="0" l="0" r="0" t="0"/>
            <a:stretch/>
          </p:blipFill>
          <p:spPr>
            <a:xfrm>
              <a:off x="3903217" y="6398195"/>
              <a:ext cx="2088056" cy="462356"/>
            </a:xfrm>
            <a:prstGeom prst="rect">
              <a:avLst/>
            </a:prstGeom>
            <a:noFill/>
            <a:ln>
              <a:noFill/>
            </a:ln>
          </p:spPr>
        </p:pic>
        <p:pic>
          <p:nvPicPr>
            <p:cNvPr id="74" name="Google Shape;74;p20"/>
            <p:cNvPicPr preferRelativeResize="0"/>
            <p:nvPr/>
          </p:nvPicPr>
          <p:blipFill rotWithShape="1">
            <a:blip r:embed="rId5">
              <a:alphaModFix/>
            </a:blip>
            <a:srcRect b="0" l="0" r="0" t="0"/>
            <a:stretch/>
          </p:blipFill>
          <p:spPr>
            <a:xfrm>
              <a:off x="2555997" y="6413546"/>
              <a:ext cx="2040331" cy="450967"/>
            </a:xfrm>
            <a:prstGeom prst="rect">
              <a:avLst/>
            </a:prstGeom>
            <a:noFill/>
            <a:ln>
              <a:noFill/>
            </a:ln>
          </p:spPr>
        </p:pic>
        <p:cxnSp>
          <p:nvCxnSpPr>
            <p:cNvPr id="75" name="Google Shape;75;p20"/>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76" name="Google Shape;76;p20"/>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1.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theme" Target="../theme/theme3.xml"/><Relationship Id="rId1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idx="12" type="sldNum"/>
          </p:nvPr>
        </p:nvSpPr>
        <p:spPr>
          <a:xfrm>
            <a:off x="8515349" y="4842573"/>
            <a:ext cx="46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chemeClr val="lt1"/>
              </a:buClr>
              <a:buSzPts val="800"/>
              <a:buFont typeface="Helvetica Neue"/>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cxnSp>
        <p:nvCxnSpPr>
          <p:cNvPr id="7" name="Google Shape;7;p9"/>
          <p:cNvCxnSpPr/>
          <p:nvPr/>
        </p:nvCxnSpPr>
        <p:spPr>
          <a:xfrm>
            <a:off x="0" y="1008895"/>
            <a:ext cx="9144000" cy="0"/>
          </a:xfrm>
          <a:prstGeom prst="straightConnector1">
            <a:avLst/>
          </a:prstGeom>
          <a:noFill/>
          <a:ln cap="flat" cmpd="sng" w="38100">
            <a:solidFill>
              <a:srgbClr val="D6D6CE"/>
            </a:solidFill>
            <a:prstDash val="solid"/>
            <a:miter lim="800000"/>
            <a:headEnd len="sm" w="sm" type="none"/>
            <a:tailEnd len="sm" w="sm" type="none"/>
          </a:ln>
        </p:spPr>
      </p:cxnSp>
      <p:cxnSp>
        <p:nvCxnSpPr>
          <p:cNvPr id="8" name="Google Shape;8;p9"/>
          <p:cNvCxnSpPr/>
          <p:nvPr/>
        </p:nvCxnSpPr>
        <p:spPr>
          <a:xfrm>
            <a:off x="0" y="1008895"/>
            <a:ext cx="9144000" cy="0"/>
          </a:xfrm>
          <a:prstGeom prst="straightConnector1">
            <a:avLst/>
          </a:prstGeom>
          <a:noFill/>
          <a:ln cap="flat" cmpd="sng" w="38100">
            <a:solidFill>
              <a:srgbClr val="D6D6CE"/>
            </a:solidFill>
            <a:prstDash val="solid"/>
            <a:miter lim="800000"/>
            <a:headEnd len="sm" w="sm" type="none"/>
            <a:tailEnd len="sm" w="sm" type="none"/>
          </a:ln>
        </p:spPr>
      </p:cxnSp>
      <p:sp>
        <p:nvSpPr>
          <p:cNvPr id="9" name="Google Shape;9;p9"/>
          <p:cNvSpPr txBox="1"/>
          <p:nvPr>
            <p:ph idx="1" type="body"/>
          </p:nvPr>
        </p:nvSpPr>
        <p:spPr>
          <a:xfrm>
            <a:off x="628650" y="1268730"/>
            <a:ext cx="7886700" cy="3263400"/>
          </a:xfrm>
          <a:prstGeom prst="rect">
            <a:avLst/>
          </a:prstGeom>
          <a:noFill/>
          <a:ln>
            <a:noFill/>
          </a:ln>
        </p:spPr>
        <p:txBody>
          <a:bodyPr anchorCtr="0" anchor="t" bIns="45700" lIns="0" spcFirstLastPara="1" rIns="0" wrap="square" tIns="45700">
            <a:normAutofit/>
          </a:bodyPr>
          <a:lstStyle>
            <a:lvl1pPr indent="-381000" lvl="0" marL="457200" marR="0" rtl="0" algn="l">
              <a:lnSpc>
                <a:spcPct val="90000"/>
              </a:lnSpc>
              <a:spcBef>
                <a:spcPts val="1000"/>
              </a:spcBef>
              <a:spcAft>
                <a:spcPts val="0"/>
              </a:spcAft>
              <a:buClr>
                <a:srgbClr val="800000"/>
              </a:buClr>
              <a:buSzPts val="2400"/>
              <a:buFont typeface="Arial"/>
              <a:buChar char="•"/>
              <a:defRPr b="0" i="0" sz="2400" u="none" cap="none" strike="noStrike">
                <a:solidFill>
                  <a:schemeClr val="dk2"/>
                </a:solidFill>
                <a:latin typeface="Helvetica Neue"/>
                <a:ea typeface="Helvetica Neue"/>
                <a:cs typeface="Helvetica Neue"/>
                <a:sym typeface="Helvetica Neue"/>
              </a:defRPr>
            </a:lvl1pPr>
            <a:lvl2pPr indent="-355600" lvl="1" marL="914400" marR="0" rtl="0" algn="l">
              <a:lnSpc>
                <a:spcPct val="90000"/>
              </a:lnSpc>
              <a:spcBef>
                <a:spcPts val="500"/>
              </a:spcBef>
              <a:spcAft>
                <a:spcPts val="0"/>
              </a:spcAft>
              <a:buClr>
                <a:srgbClr val="800000"/>
              </a:buClr>
              <a:buSzPts val="2000"/>
              <a:buFont typeface="Arial"/>
              <a:buChar char="•"/>
              <a:defRPr b="0" i="0" sz="2000" u="none" cap="none" strike="noStrike">
                <a:solidFill>
                  <a:schemeClr val="dk2"/>
                </a:solidFill>
                <a:latin typeface="Helvetica Neue"/>
                <a:ea typeface="Helvetica Neue"/>
                <a:cs typeface="Helvetica Neue"/>
                <a:sym typeface="Helvetica Neue"/>
              </a:defRPr>
            </a:lvl2pPr>
            <a:lvl3pPr indent="-342900" lvl="2" marL="1371600" marR="0" rtl="0" algn="l">
              <a:lnSpc>
                <a:spcPct val="90000"/>
              </a:lnSpc>
              <a:spcBef>
                <a:spcPts val="500"/>
              </a:spcBef>
              <a:spcAft>
                <a:spcPts val="0"/>
              </a:spcAft>
              <a:buClr>
                <a:srgbClr val="800000"/>
              </a:buClr>
              <a:buSzPts val="1800"/>
              <a:buFont typeface="Arial"/>
              <a:buChar char="•"/>
              <a:defRPr b="0" i="0" sz="1800" u="none" cap="none" strike="noStrike">
                <a:solidFill>
                  <a:schemeClr val="dk2"/>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rgbClr val="800000"/>
              </a:buClr>
              <a:buSzPts val="1600"/>
              <a:buFont typeface="Arial"/>
              <a:buChar char="•"/>
              <a:defRPr b="0" i="0" sz="1600" u="none" cap="none" strike="noStrike">
                <a:solidFill>
                  <a:schemeClr val="dk2"/>
                </a:solidFill>
                <a:latin typeface="Helvetica Neue"/>
                <a:ea typeface="Helvetica Neue"/>
                <a:cs typeface="Helvetica Neue"/>
                <a:sym typeface="Helvetica Neue"/>
              </a:defRPr>
            </a:lvl4pPr>
            <a:lvl5pPr indent="-317500" lvl="4" marL="2286000" marR="0" rtl="0" algn="l">
              <a:lnSpc>
                <a:spcPct val="90000"/>
              </a:lnSpc>
              <a:spcBef>
                <a:spcPts val="500"/>
              </a:spcBef>
              <a:spcAft>
                <a:spcPts val="0"/>
              </a:spcAft>
              <a:buClr>
                <a:srgbClr val="800000"/>
              </a:buClr>
              <a:buSzPts val="1400"/>
              <a:buFont typeface="Arial"/>
              <a:buChar char="•"/>
              <a:defRPr b="0" i="0" sz="1400" u="none" cap="none" strike="noStrike">
                <a:solidFill>
                  <a:schemeClr val="dk2"/>
                </a:solidFill>
                <a:latin typeface="Helvetica Neue"/>
                <a:ea typeface="Helvetica Neue"/>
                <a:cs typeface="Helvetica Neue"/>
                <a:sym typeface="Helvetica Neue"/>
              </a:defRPr>
            </a:lvl5pPr>
            <a:lvl6pPr indent="-304800" lvl="5" marL="27432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81000" lvl="6" marL="3200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279400" lvl="7" marL="3657600" marR="0" rtl="0" algn="l">
              <a:lnSpc>
                <a:spcPct val="90000"/>
              </a:lnSpc>
              <a:spcBef>
                <a:spcPts val="5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8pPr>
            <a:lvl9pPr indent="-381000" lvl="8" marL="4114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0" name="Google Shape;10;p9"/>
          <p:cNvSpPr txBox="1"/>
          <p:nvPr>
            <p:ph type="title"/>
          </p:nvPr>
        </p:nvSpPr>
        <p:spPr>
          <a:xfrm>
            <a:off x="628650" y="0"/>
            <a:ext cx="7886700" cy="994200"/>
          </a:xfrm>
          <a:prstGeom prst="rect">
            <a:avLst/>
          </a:prstGeom>
          <a:noFill/>
          <a:ln>
            <a:noFill/>
          </a:ln>
        </p:spPr>
        <p:txBody>
          <a:bodyPr anchorCtr="0" anchor="ctr" bIns="45700" lIns="0" spcFirstLastPara="1" rIns="0" wrap="square" tIns="45700">
            <a:normAutofit/>
          </a:bodyPr>
          <a:lstStyle>
            <a:lvl1pPr lvl="0" marR="0" rtl="0" algn="l">
              <a:lnSpc>
                <a:spcPct val="90000"/>
              </a:lnSpc>
              <a:spcBef>
                <a:spcPts val="0"/>
              </a:spcBef>
              <a:spcAft>
                <a:spcPts val="0"/>
              </a:spcAft>
              <a:buClr>
                <a:schemeClr val="accent1"/>
              </a:buClr>
              <a:buSzPts val="3600"/>
              <a:buFont typeface="Helvetica Neue"/>
              <a:buNone/>
              <a:defRPr b="0" i="0" sz="3600" u="none" cap="none" strike="noStrike">
                <a:solidFill>
                  <a:schemeClr val="accen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1" name="Google Shape;11;p9"/>
          <p:cNvPicPr preferRelativeResize="0"/>
          <p:nvPr/>
        </p:nvPicPr>
        <p:blipFill rotWithShape="1">
          <a:blip r:embed="rId1">
            <a:alphaModFix/>
          </a:blip>
          <a:srcRect b="34119" l="0" r="0" t="23010"/>
          <a:stretch/>
        </p:blipFill>
        <p:spPr>
          <a:xfrm>
            <a:off x="5138750" y="4315275"/>
            <a:ext cx="3989575" cy="7339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63" name="Shape 263"/>
        <p:cNvGrpSpPr/>
        <p:nvPr/>
      </p:nvGrpSpPr>
      <p:grpSpPr>
        <a:xfrm>
          <a:off x="0" y="0"/>
          <a:ext cx="0" cy="0"/>
          <a:chOff x="0" y="0"/>
          <a:chExt cx="0" cy="0"/>
        </a:xfrm>
      </p:grpSpPr>
      <p:sp>
        <p:nvSpPr>
          <p:cNvPr id="264" name="Google Shape;264;p1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65" name="Google Shape;265;p1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66" name="Google Shape;266;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
          <p:cNvSpPr txBox="1"/>
          <p:nvPr>
            <p:ph type="title"/>
          </p:nvPr>
        </p:nvSpPr>
        <p:spPr>
          <a:xfrm>
            <a:off x="509100" y="2405057"/>
            <a:ext cx="4005000" cy="9987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accent1"/>
              </a:buClr>
              <a:buSzPts val="3600"/>
              <a:buFont typeface="Helvetica Neue"/>
              <a:buNone/>
            </a:pPr>
            <a:r>
              <a:rPr lang="en"/>
              <a:t>Data Science Clinic</a:t>
            </a:r>
            <a:endParaRPr/>
          </a:p>
        </p:txBody>
      </p:sp>
      <p:sp>
        <p:nvSpPr>
          <p:cNvPr id="331" name="Google Shape;331;p1"/>
          <p:cNvSpPr txBox="1"/>
          <p:nvPr>
            <p:ph idx="1" type="body"/>
          </p:nvPr>
        </p:nvSpPr>
        <p:spPr>
          <a:xfrm>
            <a:off x="509250" y="3570450"/>
            <a:ext cx="4629000" cy="1426200"/>
          </a:xfrm>
          <a:prstGeom prst="rect">
            <a:avLst/>
          </a:prstGeom>
          <a:noFill/>
          <a:ln>
            <a:noFill/>
          </a:ln>
        </p:spPr>
        <p:txBody>
          <a:bodyPr anchorCtr="0" anchor="t" bIns="45700" lIns="0" spcFirstLastPara="1" rIns="0" wrap="square" tIns="45700">
            <a:noAutofit/>
          </a:bodyPr>
          <a:lstStyle/>
          <a:p>
            <a:pPr indent="0" lvl="0" marL="0" rtl="0" algn="l">
              <a:lnSpc>
                <a:spcPct val="150000"/>
              </a:lnSpc>
              <a:spcBef>
                <a:spcPts val="0"/>
              </a:spcBef>
              <a:spcAft>
                <a:spcPts val="0"/>
              </a:spcAft>
              <a:buSzPts val="1800"/>
              <a:buNone/>
            </a:pPr>
            <a:r>
              <a:rPr lang="en" sz="2200">
                <a:solidFill>
                  <a:schemeClr val="accent1"/>
                </a:solidFill>
                <a:latin typeface="Fira Sans Condensed"/>
                <a:ea typeface="Fira Sans Condensed"/>
                <a:cs typeface="Fira Sans Condensed"/>
                <a:sym typeface="Fira Sans Condensed"/>
              </a:rPr>
              <a:t>IDI Grievances - PalmWatch</a:t>
            </a:r>
            <a:endParaRPr sz="2200">
              <a:solidFill>
                <a:schemeClr val="accent1"/>
              </a:solidFill>
              <a:latin typeface="Fira Sans Condensed"/>
              <a:ea typeface="Fira Sans Condensed"/>
              <a:cs typeface="Fira Sans Condensed"/>
              <a:sym typeface="Fira Sans Condensed"/>
            </a:endParaRPr>
          </a:p>
          <a:p>
            <a:pPr indent="0" lvl="0" marL="0" rtl="0" algn="l">
              <a:lnSpc>
                <a:spcPct val="150000"/>
              </a:lnSpc>
              <a:spcBef>
                <a:spcPts val="0"/>
              </a:spcBef>
              <a:spcAft>
                <a:spcPts val="0"/>
              </a:spcAft>
              <a:buSzPts val="1800"/>
              <a:buNone/>
            </a:pPr>
            <a:r>
              <a:rPr b="1" lang="en" sz="1200">
                <a:solidFill>
                  <a:srgbClr val="000000"/>
                </a:solidFill>
                <a:latin typeface="Fira Sans Condensed"/>
                <a:ea typeface="Fira Sans Condensed"/>
                <a:cs typeface="Fira Sans Condensed"/>
                <a:sym typeface="Fira Sans Condensed"/>
              </a:rPr>
              <a:t>Team: </a:t>
            </a:r>
            <a:r>
              <a:rPr lang="en" sz="1200">
                <a:solidFill>
                  <a:srgbClr val="000000"/>
                </a:solidFill>
                <a:latin typeface="Fira Sans Condensed"/>
                <a:ea typeface="Fira Sans Condensed"/>
                <a:cs typeface="Fira Sans Condensed"/>
                <a:sym typeface="Fira Sans Condensed"/>
              </a:rPr>
              <a:t>Michelangelo Pagan, Vikram Ramaswamy, Andrew Kim, Tiwaa Bruks</a:t>
            </a:r>
            <a:endParaRPr sz="1200">
              <a:solidFill>
                <a:srgbClr val="000000"/>
              </a:solidFill>
              <a:latin typeface="Fira Sans Condensed"/>
              <a:ea typeface="Fira Sans Condensed"/>
              <a:cs typeface="Fira Sans Condensed"/>
              <a:sym typeface="Fira Sans Condensed"/>
            </a:endParaRPr>
          </a:p>
          <a:p>
            <a:pPr indent="0" lvl="0" marL="0" rtl="0" algn="l">
              <a:lnSpc>
                <a:spcPct val="150000"/>
              </a:lnSpc>
              <a:spcBef>
                <a:spcPts val="0"/>
              </a:spcBef>
              <a:spcAft>
                <a:spcPts val="0"/>
              </a:spcAft>
              <a:buSzPts val="1800"/>
              <a:buNone/>
            </a:pPr>
            <a:r>
              <a:rPr b="1" lang="en" sz="1200">
                <a:solidFill>
                  <a:srgbClr val="000000"/>
                </a:solidFill>
                <a:latin typeface="Fira Sans Condensed"/>
                <a:ea typeface="Fira Sans Condensed"/>
                <a:cs typeface="Fira Sans Condensed"/>
                <a:sym typeface="Fira Sans Condensed"/>
              </a:rPr>
              <a:t>Mentors: </a:t>
            </a:r>
            <a:r>
              <a:rPr lang="en" sz="1200">
                <a:solidFill>
                  <a:srgbClr val="000000"/>
                </a:solidFill>
                <a:latin typeface="Fira Sans Condensed"/>
                <a:ea typeface="Fira Sans Condensed"/>
                <a:cs typeface="Fira Sans Condensed"/>
                <a:sym typeface="Fira Sans Condensed"/>
              </a:rPr>
              <a:t>Launa Greer, Jingchao Fang, Ganghua Wang</a:t>
            </a:r>
            <a:endParaRPr sz="1200">
              <a:solidFill>
                <a:srgbClr val="000000"/>
              </a:solidFill>
              <a:latin typeface="Fira Sans Condensed"/>
              <a:ea typeface="Fira Sans Condensed"/>
              <a:cs typeface="Fira Sans Condensed"/>
              <a:sym typeface="Fira Sans Condensed"/>
            </a:endParaRPr>
          </a:p>
          <a:p>
            <a:pPr indent="0" lvl="0" marL="0" rtl="0" algn="l">
              <a:lnSpc>
                <a:spcPct val="150000"/>
              </a:lnSpc>
              <a:spcBef>
                <a:spcPts val="0"/>
              </a:spcBef>
              <a:spcAft>
                <a:spcPts val="0"/>
              </a:spcAft>
              <a:buSzPts val="1800"/>
              <a:buNone/>
            </a:pPr>
            <a:r>
              <a:rPr b="1" lang="en" sz="1200">
                <a:solidFill>
                  <a:srgbClr val="000000"/>
                </a:solidFill>
                <a:latin typeface="Fira Sans Condensed"/>
                <a:ea typeface="Fira Sans Condensed"/>
                <a:cs typeface="Fira Sans Condensed"/>
                <a:sym typeface="Fira Sans Condensed"/>
              </a:rPr>
              <a:t>TA: </a:t>
            </a:r>
            <a:r>
              <a:rPr lang="en" sz="1200">
                <a:solidFill>
                  <a:srgbClr val="000000"/>
                </a:solidFill>
                <a:latin typeface="Fira Sans Condensed"/>
                <a:ea typeface="Fira Sans Condensed"/>
                <a:cs typeface="Fira Sans Condensed"/>
                <a:sym typeface="Fira Sans Condensed"/>
              </a:rPr>
              <a:t>Harper Schwab</a:t>
            </a:r>
            <a:endParaRPr sz="1200">
              <a:solidFill>
                <a:srgbClr val="000000"/>
              </a:solidFill>
              <a:latin typeface="Fira Sans Condensed"/>
              <a:ea typeface="Fira Sans Condensed"/>
              <a:cs typeface="Fira Sans Condensed"/>
              <a:sym typeface="Fira Sans Condensed"/>
            </a:endParaRPr>
          </a:p>
          <a:p>
            <a:pPr indent="0" lvl="0" marL="0" rtl="0" algn="l">
              <a:lnSpc>
                <a:spcPct val="150000"/>
              </a:lnSpc>
              <a:spcBef>
                <a:spcPts val="0"/>
              </a:spcBef>
              <a:spcAft>
                <a:spcPts val="0"/>
              </a:spcAft>
              <a:buSzPts val="1800"/>
              <a:buNone/>
            </a:pPr>
            <a:r>
              <a:t/>
            </a:r>
            <a:endParaRPr sz="1300">
              <a:solidFill>
                <a:srgbClr val="000000"/>
              </a:solidFill>
              <a:latin typeface="Fira Sans Condensed"/>
              <a:ea typeface="Fira Sans Condensed"/>
              <a:cs typeface="Fira Sans Condensed"/>
              <a:sym typeface="Fira Sans Condensed"/>
            </a:endParaRPr>
          </a:p>
          <a:p>
            <a:pPr indent="0" lvl="0" marL="0" rtl="0" algn="ctr">
              <a:lnSpc>
                <a:spcPct val="115000"/>
              </a:lnSpc>
              <a:spcBef>
                <a:spcPts val="0"/>
              </a:spcBef>
              <a:spcAft>
                <a:spcPts val="0"/>
              </a:spcAft>
              <a:buSzPts val="1800"/>
              <a:buNone/>
            </a:pPr>
            <a:r>
              <a:t/>
            </a:r>
            <a:endParaRPr sz="1400">
              <a:solidFill>
                <a:srgbClr val="000000"/>
              </a:solidFill>
              <a:latin typeface="Fira Sans Condensed"/>
              <a:ea typeface="Fira Sans Condensed"/>
              <a:cs typeface="Fira Sans Condensed"/>
              <a:sym typeface="Fira Sans Condensed"/>
            </a:endParaRPr>
          </a:p>
          <a:p>
            <a:pPr indent="0" lvl="0" marL="0" rtl="0" algn="l">
              <a:lnSpc>
                <a:spcPct val="90000"/>
              </a:lnSpc>
              <a:spcBef>
                <a:spcPts val="0"/>
              </a:spcBef>
              <a:spcAft>
                <a:spcPts val="0"/>
              </a:spcAft>
              <a:buSzPts val="1800"/>
              <a:buNone/>
            </a:pPr>
            <a:r>
              <a:t/>
            </a:r>
            <a:endParaRPr/>
          </a:p>
          <a:p>
            <a:pPr indent="0" lvl="0" marL="0" rtl="0" algn="r">
              <a:lnSpc>
                <a:spcPct val="100000"/>
              </a:lnSpc>
              <a:spcBef>
                <a:spcPts val="0"/>
              </a:spcBef>
              <a:spcAft>
                <a:spcPts val="0"/>
              </a:spcAft>
              <a:buClr>
                <a:srgbClr val="000000"/>
              </a:buClr>
              <a:buSzPts val="1000"/>
              <a:buFont typeface="Arial"/>
              <a:buNone/>
            </a:pPr>
            <a:r>
              <a:t/>
            </a:r>
            <a:endParaRPr sz="1400">
              <a:solidFill>
                <a:srgbClr val="BFBFBF"/>
              </a:solidFill>
              <a:latin typeface="Arial"/>
              <a:ea typeface="Arial"/>
              <a:cs typeface="Arial"/>
              <a:sym typeface="Arial"/>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pic>
        <p:nvPicPr>
          <p:cNvPr id="332" name="Google Shape;332;p1"/>
          <p:cNvPicPr preferRelativeResize="0"/>
          <p:nvPr/>
        </p:nvPicPr>
        <p:blipFill rotWithShape="1">
          <a:blip r:embed="rId3">
            <a:alphaModFix/>
          </a:blip>
          <a:srcRect b="32845" l="0" r="0" t="24197"/>
          <a:stretch/>
        </p:blipFill>
        <p:spPr>
          <a:xfrm>
            <a:off x="77600" y="90800"/>
            <a:ext cx="4868000" cy="1196450"/>
          </a:xfrm>
          <a:prstGeom prst="rect">
            <a:avLst/>
          </a:prstGeom>
          <a:noFill/>
          <a:ln>
            <a:noFill/>
          </a:ln>
        </p:spPr>
      </p:pic>
      <p:pic>
        <p:nvPicPr>
          <p:cNvPr id="333" name="Google Shape;333;p1"/>
          <p:cNvPicPr preferRelativeResize="0"/>
          <p:nvPr/>
        </p:nvPicPr>
        <p:blipFill rotWithShape="1">
          <a:blip r:embed="rId4">
            <a:alphaModFix/>
          </a:blip>
          <a:srcRect b="0" l="0" r="0" t="0"/>
          <a:stretch/>
        </p:blipFill>
        <p:spPr>
          <a:xfrm>
            <a:off x="1828846" y="1346625"/>
            <a:ext cx="1365504" cy="1426200"/>
          </a:xfrm>
          <a:prstGeom prst="rect">
            <a:avLst/>
          </a:prstGeom>
          <a:noFill/>
          <a:ln>
            <a:noFill/>
          </a:ln>
        </p:spPr>
      </p:pic>
      <p:sp>
        <p:nvSpPr>
          <p:cNvPr id="334" name="Google Shape;334;p1"/>
          <p:cNvSpPr txBox="1"/>
          <p:nvPr>
            <p:ph idx="4294967295" type="sldNum"/>
          </p:nvPr>
        </p:nvSpPr>
        <p:spPr>
          <a:xfrm>
            <a:off x="8595291" y="474989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r>
              <a:rPr lang="en"/>
              <a:t>1</a:t>
            </a:r>
            <a:fld id="{00000000-1234-1234-1234-123412341234}" type="slidenum">
              <a:rPr lang="en"/>
              <a:t>‹#›</a:t>
            </a:fld>
            <a:endParaRPr/>
          </a:p>
        </p:txBody>
      </p:sp>
      <p:sp>
        <p:nvSpPr>
          <p:cNvPr id="335" name="Google Shape;335;p1"/>
          <p:cNvSpPr txBox="1"/>
          <p:nvPr>
            <p:ph idx="4294967295"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sz="1000">
                <a:solidFill>
                  <a:srgbClr val="BFBFBF"/>
                </a:solidFill>
                <a:latin typeface="Roboto"/>
                <a:ea typeface="Roboto"/>
                <a:cs typeface="Roboto"/>
                <a:sym typeface="Roboto"/>
              </a:rPr>
              <a:t>‹#›</a:t>
            </a:fld>
            <a:endParaRPr sz="1000">
              <a:solidFill>
                <a:srgbClr val="BFBFB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5b5a33cae7_0_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the supply chain dataset</a:t>
            </a:r>
            <a:endParaRPr/>
          </a:p>
        </p:txBody>
      </p:sp>
      <p:sp>
        <p:nvSpPr>
          <p:cNvPr id="411" name="Google Shape;411;g35b5a33cae7_0_0"/>
          <p:cNvSpPr txBox="1"/>
          <p:nvPr/>
        </p:nvSpPr>
        <p:spPr>
          <a:xfrm>
            <a:off x="659100" y="905975"/>
            <a:ext cx="3735000" cy="3721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1600">
                <a:solidFill>
                  <a:schemeClr val="dk1"/>
                </a:solidFill>
                <a:latin typeface="Roboto"/>
                <a:ea typeface="Roboto"/>
                <a:cs typeface="Roboto"/>
                <a:sym typeface="Roboto"/>
              </a:rPr>
              <a:t>Challenge</a:t>
            </a:r>
            <a:endParaRPr b="1" sz="16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1600">
              <a:solidFill>
                <a:schemeClr val="dk1"/>
              </a:solidFill>
              <a:latin typeface="Roboto"/>
              <a:ea typeface="Roboto"/>
              <a:cs typeface="Roboto"/>
              <a:sym typeface="Roboto"/>
            </a:endParaRPr>
          </a:p>
          <a:p>
            <a:pPr indent="-330200" lvl="0" marL="457200" marR="0" rtl="0" algn="l">
              <a:lnSpc>
                <a:spcPct val="100000"/>
              </a:lnSpc>
              <a:spcBef>
                <a:spcPts val="0"/>
              </a:spcBef>
              <a:spcAft>
                <a:spcPts val="0"/>
              </a:spcAft>
              <a:buSzPts val="1600"/>
              <a:buFont typeface="Roboto"/>
              <a:buChar char="❏"/>
            </a:pPr>
            <a:r>
              <a:rPr lang="en" sz="1600">
                <a:latin typeface="Roboto"/>
                <a:ea typeface="Roboto"/>
                <a:cs typeface="Roboto"/>
                <a:sym typeface="Roboto"/>
              </a:rPr>
              <a:t>Combining data from two inconsistent sources</a:t>
            </a:r>
            <a:br>
              <a:rPr lang="en" sz="1600">
                <a:latin typeface="Roboto"/>
                <a:ea typeface="Roboto"/>
                <a:cs typeface="Roboto"/>
                <a:sym typeface="Roboto"/>
              </a:rPr>
            </a:br>
            <a:endParaRPr sz="1600">
              <a:latin typeface="Roboto"/>
              <a:ea typeface="Roboto"/>
              <a:cs typeface="Roboto"/>
              <a:sym typeface="Roboto"/>
            </a:endParaRPr>
          </a:p>
          <a:p>
            <a:pPr indent="-330200" lvl="0" marL="457200" marR="0" rtl="0" algn="l">
              <a:lnSpc>
                <a:spcPct val="100000"/>
              </a:lnSpc>
              <a:spcBef>
                <a:spcPts val="0"/>
              </a:spcBef>
              <a:spcAft>
                <a:spcPts val="0"/>
              </a:spcAft>
              <a:buSzPts val="1600"/>
              <a:buFont typeface="Roboto"/>
              <a:buChar char="❏"/>
            </a:pPr>
            <a:r>
              <a:rPr lang="en" sz="1600">
                <a:latin typeface="Roboto"/>
                <a:ea typeface="Roboto"/>
                <a:cs typeface="Roboto"/>
                <a:sym typeface="Roboto"/>
              </a:rPr>
              <a:t>Couldn’t blocking ineffective due to globally operating firms</a:t>
            </a:r>
            <a:br>
              <a:rPr lang="en" sz="1600">
                <a:latin typeface="Roboto"/>
                <a:ea typeface="Roboto"/>
                <a:cs typeface="Roboto"/>
                <a:sym typeface="Roboto"/>
              </a:rPr>
            </a:br>
            <a:endParaRPr sz="1600">
              <a:latin typeface="Roboto"/>
              <a:ea typeface="Roboto"/>
              <a:cs typeface="Roboto"/>
              <a:sym typeface="Roboto"/>
            </a:endParaRPr>
          </a:p>
          <a:p>
            <a:pPr indent="-330200" lvl="0" marL="457200" marR="0" rtl="0" algn="l">
              <a:lnSpc>
                <a:spcPct val="100000"/>
              </a:lnSpc>
              <a:spcBef>
                <a:spcPts val="0"/>
              </a:spcBef>
              <a:spcAft>
                <a:spcPts val="0"/>
              </a:spcAft>
              <a:buSzPts val="1600"/>
              <a:buFont typeface="Roboto"/>
              <a:buChar char="❏"/>
            </a:pPr>
            <a:r>
              <a:rPr lang="en" sz="1600">
                <a:latin typeface="Roboto"/>
                <a:ea typeface="Roboto"/>
                <a:cs typeface="Roboto"/>
                <a:sym typeface="Roboto"/>
              </a:rPr>
              <a:t>Legal entity names vary by country</a:t>
            </a:r>
            <a:br>
              <a:rPr lang="en" sz="1600">
                <a:latin typeface="Roboto"/>
                <a:ea typeface="Roboto"/>
                <a:cs typeface="Roboto"/>
                <a:sym typeface="Roboto"/>
              </a:rPr>
            </a:br>
            <a:endParaRPr sz="1600">
              <a:latin typeface="Roboto"/>
              <a:ea typeface="Roboto"/>
              <a:cs typeface="Roboto"/>
              <a:sym typeface="Roboto"/>
            </a:endParaRPr>
          </a:p>
          <a:p>
            <a:pPr indent="-330200" lvl="0" marL="457200" marR="0" rtl="0" algn="l">
              <a:lnSpc>
                <a:spcPct val="100000"/>
              </a:lnSpc>
              <a:spcBef>
                <a:spcPts val="0"/>
              </a:spcBef>
              <a:spcAft>
                <a:spcPts val="0"/>
              </a:spcAft>
              <a:buSzPts val="1600"/>
              <a:buFont typeface="Roboto"/>
              <a:buChar char="❏"/>
            </a:pPr>
            <a:r>
              <a:rPr lang="en" sz="1600">
                <a:latin typeface="Roboto"/>
                <a:ea typeface="Roboto"/>
                <a:cs typeface="Roboto"/>
                <a:sym typeface="Roboto"/>
              </a:rPr>
              <a:t>Inconsistent definitions of “parent company” across datasets</a:t>
            </a:r>
            <a:endParaRPr>
              <a:latin typeface="Roboto"/>
              <a:ea typeface="Roboto"/>
              <a:cs typeface="Roboto"/>
              <a:sym typeface="Roboto"/>
            </a:endParaRPr>
          </a:p>
        </p:txBody>
      </p:sp>
      <p:pic>
        <p:nvPicPr>
          <p:cNvPr id="412" name="Google Shape;412;g35b5a33cae7_0_0"/>
          <p:cNvPicPr preferRelativeResize="0"/>
          <p:nvPr/>
        </p:nvPicPr>
        <p:blipFill>
          <a:blip r:embed="rId3">
            <a:alphaModFix/>
          </a:blip>
          <a:stretch>
            <a:fillRect/>
          </a:stretch>
        </p:blipFill>
        <p:spPr>
          <a:xfrm>
            <a:off x="4933799" y="3264975"/>
            <a:ext cx="3339576" cy="1878525"/>
          </a:xfrm>
          <a:prstGeom prst="rect">
            <a:avLst/>
          </a:prstGeom>
          <a:noFill/>
          <a:ln>
            <a:noFill/>
          </a:ln>
        </p:spPr>
      </p:pic>
      <p:sp>
        <p:nvSpPr>
          <p:cNvPr id="413" name="Google Shape;413;g35b5a33cae7_0_0"/>
          <p:cNvSpPr txBox="1"/>
          <p:nvPr/>
        </p:nvSpPr>
        <p:spPr>
          <a:xfrm>
            <a:off x="4662675" y="905975"/>
            <a:ext cx="3735000" cy="3721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1450">
                <a:solidFill>
                  <a:schemeClr val="dk1"/>
                </a:solidFill>
                <a:latin typeface="Roboto"/>
                <a:ea typeface="Roboto"/>
                <a:cs typeface="Roboto"/>
                <a:sym typeface="Roboto"/>
              </a:rPr>
              <a:t>Solution</a:t>
            </a:r>
            <a:endParaRPr b="1" sz="145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1450">
              <a:solidFill>
                <a:schemeClr val="dk1"/>
              </a:solidFill>
              <a:latin typeface="Roboto"/>
              <a:ea typeface="Roboto"/>
              <a:cs typeface="Roboto"/>
              <a:sym typeface="Roboto"/>
            </a:endParaRPr>
          </a:p>
          <a:p>
            <a:pPr indent="-320675" lvl="0" marL="457200" marR="0" rtl="0" algn="l">
              <a:lnSpc>
                <a:spcPct val="100000"/>
              </a:lnSpc>
              <a:spcBef>
                <a:spcPts val="0"/>
              </a:spcBef>
              <a:spcAft>
                <a:spcPts val="0"/>
              </a:spcAft>
              <a:buSzPts val="1450"/>
              <a:buFont typeface="Roboto"/>
              <a:buChar char="❏"/>
            </a:pPr>
            <a:r>
              <a:rPr lang="en" sz="1450">
                <a:latin typeface="Roboto"/>
                <a:ea typeface="Roboto"/>
                <a:cs typeface="Roboto"/>
                <a:sym typeface="Roboto"/>
              </a:rPr>
              <a:t>Used LinkTransformer to improve entity matching</a:t>
            </a:r>
            <a:br>
              <a:rPr lang="en" sz="1450">
                <a:latin typeface="Roboto"/>
                <a:ea typeface="Roboto"/>
                <a:cs typeface="Roboto"/>
                <a:sym typeface="Roboto"/>
              </a:rPr>
            </a:br>
            <a:endParaRPr sz="1450">
              <a:latin typeface="Roboto"/>
              <a:ea typeface="Roboto"/>
              <a:cs typeface="Roboto"/>
              <a:sym typeface="Roboto"/>
            </a:endParaRPr>
          </a:p>
          <a:p>
            <a:pPr indent="-320675" lvl="0" marL="457200" marR="0" rtl="0" algn="l">
              <a:lnSpc>
                <a:spcPct val="100000"/>
              </a:lnSpc>
              <a:spcBef>
                <a:spcPts val="0"/>
              </a:spcBef>
              <a:spcAft>
                <a:spcPts val="0"/>
              </a:spcAft>
              <a:buSzPts val="1450"/>
              <a:buFont typeface="Roboto"/>
              <a:buChar char="❏"/>
            </a:pPr>
            <a:r>
              <a:rPr lang="en" sz="1450">
                <a:latin typeface="Roboto"/>
                <a:ea typeface="Roboto"/>
                <a:cs typeface="Roboto"/>
                <a:sym typeface="Roboto"/>
              </a:rPr>
              <a:t>Outperformed traditional methods (e.g., recordlinkage)</a:t>
            </a:r>
            <a:br>
              <a:rPr lang="en" sz="1450">
                <a:latin typeface="Roboto"/>
                <a:ea typeface="Roboto"/>
                <a:cs typeface="Roboto"/>
                <a:sym typeface="Roboto"/>
              </a:rPr>
            </a:br>
            <a:endParaRPr sz="1450">
              <a:latin typeface="Roboto"/>
              <a:ea typeface="Roboto"/>
              <a:cs typeface="Roboto"/>
              <a:sym typeface="Roboto"/>
            </a:endParaRPr>
          </a:p>
          <a:p>
            <a:pPr indent="-320675" lvl="0" marL="457200" marR="0" rtl="0" algn="l">
              <a:lnSpc>
                <a:spcPct val="100000"/>
              </a:lnSpc>
              <a:spcBef>
                <a:spcPts val="0"/>
              </a:spcBef>
              <a:spcAft>
                <a:spcPts val="0"/>
              </a:spcAft>
              <a:buSzPts val="1450"/>
              <a:buFont typeface="Roboto"/>
              <a:buChar char="❏"/>
            </a:pPr>
            <a:r>
              <a:rPr lang="en" sz="1450">
                <a:latin typeface="Roboto"/>
                <a:ea typeface="Roboto"/>
                <a:cs typeface="Roboto"/>
                <a:sym typeface="Roboto"/>
              </a:rPr>
              <a:t>Identified and eliminated ~4,000 duplicate records</a:t>
            </a:r>
            <a:endParaRPr sz="1450"/>
          </a:p>
          <a:p>
            <a:pPr indent="0" lvl="0" marL="0" rtl="0" algn="l">
              <a:lnSpc>
                <a:spcPct val="100000"/>
              </a:lnSpc>
              <a:spcBef>
                <a:spcPts val="0"/>
              </a:spcBef>
              <a:spcAft>
                <a:spcPts val="0"/>
              </a:spcAft>
              <a:buNone/>
            </a:pPr>
            <a:r>
              <a:t/>
            </a:r>
            <a:endParaRPr sz="1450">
              <a:latin typeface="Roboto"/>
              <a:ea typeface="Roboto"/>
              <a:cs typeface="Roboto"/>
              <a:sym typeface="Roboto"/>
            </a:endParaRPr>
          </a:p>
        </p:txBody>
      </p:sp>
      <p:sp>
        <p:nvSpPr>
          <p:cNvPr id="414" name="Google Shape;414;g35b5a33cae7_0_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rgbClr val="BFBFBF"/>
                </a:solidFill>
              </a:rPr>
              <a:t>‹#›</a:t>
            </a:fld>
            <a:endParaRPr>
              <a:solidFill>
                <a:srgbClr val="BFBFB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332cc97a2e1_2_6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Helvetica Neue"/>
                <a:ea typeface="Helvetica Neue"/>
                <a:cs typeface="Helvetica Neue"/>
                <a:sym typeface="Helvetica Neue"/>
              </a:rPr>
              <a:t>Findings and Visualizations</a:t>
            </a:r>
            <a:endParaRPr>
              <a:latin typeface="Helvetica Neue"/>
              <a:ea typeface="Helvetica Neue"/>
              <a:cs typeface="Helvetica Neue"/>
              <a:sym typeface="Helvetica Neue"/>
            </a:endParaRPr>
          </a:p>
        </p:txBody>
      </p:sp>
      <p:sp>
        <p:nvSpPr>
          <p:cNvPr id="420" name="Google Shape;420;g332cc97a2e1_2_64"/>
          <p:cNvSpPr txBox="1"/>
          <p:nvPr/>
        </p:nvSpPr>
        <p:spPr>
          <a:xfrm>
            <a:off x="224000" y="775400"/>
            <a:ext cx="8486400" cy="677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421" name="Google Shape;421;g332cc97a2e1_2_6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3c2902a1d0_1_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Impacted Communities</a:t>
            </a:r>
            <a:endParaRPr/>
          </a:p>
        </p:txBody>
      </p:sp>
      <p:sp>
        <p:nvSpPr>
          <p:cNvPr id="427" name="Google Shape;427;g33c2902a1d0_1_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rgbClr val="BFBFBF"/>
                </a:solidFill>
              </a:rPr>
              <a:t>‹#›</a:t>
            </a:fld>
            <a:endParaRPr>
              <a:solidFill>
                <a:srgbClr val="BFBFBF"/>
              </a:solidFill>
            </a:endParaRPr>
          </a:p>
        </p:txBody>
      </p:sp>
      <p:pic>
        <p:nvPicPr>
          <p:cNvPr id="428" name="Google Shape;428;g33c2902a1d0_1_4" title="plot_mills_plants.png"/>
          <p:cNvPicPr preferRelativeResize="0"/>
          <p:nvPr/>
        </p:nvPicPr>
        <p:blipFill>
          <a:blip r:embed="rId3">
            <a:alphaModFix/>
          </a:blip>
          <a:stretch>
            <a:fillRect/>
          </a:stretch>
        </p:blipFill>
        <p:spPr>
          <a:xfrm>
            <a:off x="1543863" y="899650"/>
            <a:ext cx="6056275" cy="363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35b5f779965_0_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Impacted Communities (cont’d)</a:t>
            </a:r>
            <a:endParaRPr/>
          </a:p>
        </p:txBody>
      </p:sp>
      <p:pic>
        <p:nvPicPr>
          <p:cNvPr id="434" name="Google Shape;434;g35b5f779965_0_20" title="hershey_plants_mills.png"/>
          <p:cNvPicPr preferRelativeResize="0"/>
          <p:nvPr/>
        </p:nvPicPr>
        <p:blipFill>
          <a:blip r:embed="rId3">
            <a:alphaModFix/>
          </a:blip>
          <a:stretch>
            <a:fillRect/>
          </a:stretch>
        </p:blipFill>
        <p:spPr>
          <a:xfrm>
            <a:off x="1251238" y="900425"/>
            <a:ext cx="6641525" cy="398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33c1cdd3d2c_0_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Scope of Corporate Exploitation</a:t>
            </a:r>
            <a:endParaRPr/>
          </a:p>
        </p:txBody>
      </p:sp>
      <p:pic>
        <p:nvPicPr>
          <p:cNvPr id="440" name="Google Shape;440;g33c1cdd3d2c_0_4"/>
          <p:cNvPicPr preferRelativeResize="0"/>
          <p:nvPr/>
        </p:nvPicPr>
        <p:blipFill>
          <a:blip r:embed="rId3">
            <a:alphaModFix/>
          </a:blip>
          <a:stretch>
            <a:fillRect/>
          </a:stretch>
        </p:blipFill>
        <p:spPr>
          <a:xfrm>
            <a:off x="601250" y="858575"/>
            <a:ext cx="7829626" cy="3861075"/>
          </a:xfrm>
          <a:prstGeom prst="rect">
            <a:avLst/>
          </a:prstGeom>
          <a:noFill/>
          <a:ln>
            <a:noFill/>
          </a:ln>
        </p:spPr>
      </p:pic>
      <p:sp>
        <p:nvSpPr>
          <p:cNvPr id="441" name="Google Shape;441;g33c1cdd3d2c_0_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rgbClr val="BFBFBF"/>
                </a:solidFill>
              </a:rPr>
              <a:t>‹#›</a:t>
            </a:fld>
            <a:endParaRPr>
              <a:solidFill>
                <a:srgbClr val="BFBFB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332cc97a2e1_2_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Scope of Reporting Complainants</a:t>
            </a:r>
            <a:endParaRPr/>
          </a:p>
        </p:txBody>
      </p:sp>
      <p:sp>
        <p:nvSpPr>
          <p:cNvPr id="447" name="Google Shape;447;g332cc97a2e1_2_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rgbClr val="BFBFBF"/>
                </a:solidFill>
              </a:rPr>
              <a:t>‹#›</a:t>
            </a:fld>
            <a:endParaRPr>
              <a:solidFill>
                <a:srgbClr val="BFBFBF"/>
              </a:solidFill>
            </a:endParaRPr>
          </a:p>
        </p:txBody>
      </p:sp>
      <p:pic>
        <p:nvPicPr>
          <p:cNvPr id="448" name="Google Shape;448;g332cc97a2e1_2_28"/>
          <p:cNvPicPr preferRelativeResize="0"/>
          <p:nvPr/>
        </p:nvPicPr>
        <p:blipFill>
          <a:blip r:embed="rId3">
            <a:alphaModFix/>
          </a:blip>
          <a:stretch>
            <a:fillRect/>
          </a:stretch>
        </p:blipFill>
        <p:spPr>
          <a:xfrm>
            <a:off x="643000" y="873075"/>
            <a:ext cx="7646301" cy="377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32cc97a2e1_2_82"/>
          <p:cNvSpPr txBox="1"/>
          <p:nvPr>
            <p:ph type="title"/>
          </p:nvPr>
        </p:nvSpPr>
        <p:spPr>
          <a:xfrm>
            <a:off x="460950" y="2065350"/>
            <a:ext cx="84864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Helvetica Neue"/>
                <a:ea typeface="Helvetica Neue"/>
                <a:cs typeface="Helvetica Neue"/>
                <a:sym typeface="Helvetica Neue"/>
              </a:rPr>
              <a:t>Implications and Future Directions</a:t>
            </a:r>
            <a:endParaRPr>
              <a:latin typeface="Helvetica Neue"/>
              <a:ea typeface="Helvetica Neue"/>
              <a:cs typeface="Helvetica Neue"/>
              <a:sym typeface="Helvetica Neue"/>
            </a:endParaRPr>
          </a:p>
        </p:txBody>
      </p:sp>
      <p:sp>
        <p:nvSpPr>
          <p:cNvPr id="454" name="Google Shape;454;g332cc97a2e1_2_82"/>
          <p:cNvSpPr txBox="1"/>
          <p:nvPr/>
        </p:nvSpPr>
        <p:spPr>
          <a:xfrm>
            <a:off x="224000" y="775400"/>
            <a:ext cx="8486400" cy="677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455" name="Google Shape;455;g332cc97a2e1_2_8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332cc97a2e1_2_5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Why Does This Matter?</a:t>
            </a:r>
            <a:endParaRPr/>
          </a:p>
        </p:txBody>
      </p:sp>
      <p:sp>
        <p:nvSpPr>
          <p:cNvPr id="461" name="Google Shape;461;g332cc97a2e1_2_55"/>
          <p:cNvSpPr txBox="1"/>
          <p:nvPr/>
        </p:nvSpPr>
        <p:spPr>
          <a:xfrm>
            <a:off x="227450" y="974450"/>
            <a:ext cx="3814800" cy="397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These </a:t>
            </a:r>
            <a:r>
              <a:rPr lang="en" sz="1600">
                <a:latin typeface="Roboto"/>
                <a:ea typeface="Roboto"/>
                <a:cs typeface="Roboto"/>
                <a:sym typeface="Roboto"/>
              </a:rPr>
              <a:t>five</a:t>
            </a:r>
            <a:r>
              <a:rPr b="0" i="0" lang="en" sz="1600" u="none" cap="none" strike="noStrike">
                <a:solidFill>
                  <a:srgbClr val="000000"/>
                </a:solidFill>
                <a:latin typeface="Roboto"/>
                <a:ea typeface="Roboto"/>
                <a:cs typeface="Roboto"/>
                <a:sym typeface="Roboto"/>
              </a:rPr>
              <a:t> companies have </a:t>
            </a:r>
            <a:r>
              <a:rPr lang="en" sz="1600">
                <a:latin typeface="Roboto"/>
                <a:ea typeface="Roboto"/>
                <a:cs typeface="Roboto"/>
                <a:sym typeface="Roboto"/>
              </a:rPr>
              <a:t>suspended</a:t>
            </a:r>
            <a:r>
              <a:rPr b="0" i="0" lang="en" sz="1600" u="none" cap="none" strike="noStrike">
                <a:solidFill>
                  <a:srgbClr val="000000"/>
                </a:solidFill>
                <a:latin typeface="Roboto"/>
                <a:ea typeface="Roboto"/>
                <a:cs typeface="Roboto"/>
                <a:sym typeface="Roboto"/>
              </a:rPr>
              <a:t> only </a:t>
            </a:r>
            <a:r>
              <a:rPr b="1" i="0" lang="en" sz="1600" u="none" cap="none" strike="noStrike">
                <a:solidFill>
                  <a:schemeClr val="dk1"/>
                </a:solidFill>
                <a:latin typeface="Roboto"/>
                <a:ea typeface="Roboto"/>
                <a:cs typeface="Roboto"/>
                <a:sym typeface="Roboto"/>
              </a:rPr>
              <a:t>1</a:t>
            </a:r>
            <a:r>
              <a:rPr b="1" lang="en" sz="1600">
                <a:solidFill>
                  <a:schemeClr val="dk1"/>
                </a:solidFill>
                <a:latin typeface="Roboto"/>
                <a:ea typeface="Roboto"/>
                <a:cs typeface="Roboto"/>
                <a:sym typeface="Roboto"/>
              </a:rPr>
              <a:t>4.8</a:t>
            </a:r>
            <a:r>
              <a:rPr b="1" i="0" lang="en" sz="1600" u="none" cap="none" strike="noStrike">
                <a:solidFill>
                  <a:schemeClr val="dk1"/>
                </a:solidFill>
                <a:latin typeface="Roboto"/>
                <a:ea typeface="Roboto"/>
                <a:cs typeface="Roboto"/>
                <a:sym typeface="Roboto"/>
              </a:rPr>
              <a:t>%</a:t>
            </a:r>
            <a:r>
              <a:rPr b="0" i="0" lang="en" sz="1600" u="none" cap="none" strike="noStrike">
                <a:solidFill>
                  <a:srgbClr val="000000"/>
                </a:solidFill>
                <a:latin typeface="Roboto"/>
                <a:ea typeface="Roboto"/>
                <a:cs typeface="Roboto"/>
                <a:sym typeface="Roboto"/>
              </a:rPr>
              <a:t> of </a:t>
            </a:r>
            <a:r>
              <a:rPr lang="en" sz="1600">
                <a:latin typeface="Roboto"/>
                <a:ea typeface="Roboto"/>
                <a:cs typeface="Roboto"/>
                <a:sym typeface="Roboto"/>
              </a:rPr>
              <a:t>offending mills</a:t>
            </a:r>
            <a:r>
              <a:rPr b="0" i="0" lang="en" sz="1600" u="none" cap="none" strike="noStrike">
                <a:solidFill>
                  <a:srgbClr val="000000"/>
                </a:solidFill>
                <a:latin typeface="Roboto"/>
                <a:ea typeface="Roboto"/>
                <a:cs typeface="Roboto"/>
                <a:sym typeface="Roboto"/>
              </a:rPr>
              <a:t>.</a:t>
            </a:r>
            <a:endParaRPr sz="1600">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sz="1600">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1" lang="en" sz="1600">
                <a:solidFill>
                  <a:schemeClr val="dk1"/>
                </a:solidFill>
                <a:latin typeface="Roboto"/>
                <a:ea typeface="Roboto"/>
                <a:cs typeface="Roboto"/>
                <a:sym typeface="Roboto"/>
              </a:rPr>
              <a:t>458 </a:t>
            </a:r>
            <a:r>
              <a:rPr lang="en" sz="1600">
                <a:latin typeface="Roboto"/>
                <a:ea typeface="Roboto"/>
                <a:cs typeface="Roboto"/>
                <a:sym typeface="Roboto"/>
              </a:rPr>
              <a:t>other mills, with grievances </a:t>
            </a:r>
            <a:r>
              <a:rPr b="0" i="0" lang="en" sz="1600" u="none" cap="none" strike="noStrike">
                <a:solidFill>
                  <a:srgbClr val="000000"/>
                </a:solidFill>
                <a:latin typeface="Roboto"/>
                <a:ea typeface="Roboto"/>
                <a:cs typeface="Roboto"/>
                <a:sym typeface="Roboto"/>
              </a:rPr>
              <a:t>dating back to </a:t>
            </a:r>
            <a:r>
              <a:rPr b="1" i="0" lang="en" sz="1600" u="none" cap="none" strike="noStrike">
                <a:solidFill>
                  <a:schemeClr val="dk1"/>
                </a:solidFill>
                <a:latin typeface="Roboto"/>
                <a:ea typeface="Roboto"/>
                <a:cs typeface="Roboto"/>
                <a:sym typeface="Roboto"/>
              </a:rPr>
              <a:t>2009</a:t>
            </a:r>
            <a:r>
              <a:rPr b="0" i="0" lang="en" sz="1600" u="none" cap="none" strike="noStrike">
                <a:solidFill>
                  <a:srgbClr val="000000"/>
                </a:solidFill>
                <a:latin typeface="Roboto"/>
                <a:ea typeface="Roboto"/>
                <a:cs typeface="Roboto"/>
                <a:sym typeface="Roboto"/>
              </a:rPr>
              <a:t>, continue to infl</a:t>
            </a:r>
            <a:r>
              <a:rPr lang="en" sz="1600">
                <a:latin typeface="Roboto"/>
                <a:ea typeface="Roboto"/>
                <a:cs typeface="Roboto"/>
                <a:sym typeface="Roboto"/>
              </a:rPr>
              <a:t>ict unabated suffering on </a:t>
            </a:r>
            <a:r>
              <a:rPr b="0" i="0" lang="en" sz="1600" u="none" cap="none" strike="noStrike">
                <a:solidFill>
                  <a:srgbClr val="000000"/>
                </a:solidFill>
                <a:latin typeface="Roboto"/>
                <a:ea typeface="Roboto"/>
                <a:cs typeface="Roboto"/>
                <a:sym typeface="Roboto"/>
              </a:rPr>
              <a:t>local communities and ecosystems</a:t>
            </a:r>
            <a:r>
              <a:rPr lang="en" sz="1600">
                <a:latin typeface="Roboto"/>
                <a:ea typeface="Roboto"/>
                <a:cs typeface="Roboto"/>
                <a:sym typeface="Roboto"/>
              </a:rPr>
              <a:t>.</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sz="1600">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1" lang="en" sz="1600">
                <a:solidFill>
                  <a:schemeClr val="dk1"/>
                </a:solidFill>
                <a:latin typeface="Roboto"/>
                <a:ea typeface="Roboto"/>
                <a:cs typeface="Roboto"/>
                <a:sym typeface="Roboto"/>
              </a:rPr>
              <a:t>1,302</a:t>
            </a:r>
            <a:r>
              <a:rPr b="1" i="0" lang="en" sz="1600" u="none" cap="none" strike="noStrike">
                <a:solidFill>
                  <a:schemeClr val="dk1"/>
                </a:solidFill>
                <a:latin typeface="Roboto"/>
                <a:ea typeface="Roboto"/>
                <a:cs typeface="Roboto"/>
                <a:sym typeface="Roboto"/>
              </a:rPr>
              <a:t> </a:t>
            </a:r>
            <a:r>
              <a:rPr lang="en" sz="1600">
                <a:latin typeface="Roboto"/>
                <a:ea typeface="Roboto"/>
                <a:cs typeface="Roboto"/>
                <a:sym typeface="Roboto"/>
              </a:rPr>
              <a:t>parties - from mills to refineries to consumer suppliers - are implicated in </a:t>
            </a:r>
            <a:r>
              <a:rPr lang="en" sz="1600">
                <a:latin typeface="Roboto"/>
                <a:ea typeface="Roboto"/>
                <a:cs typeface="Roboto"/>
                <a:sym typeface="Roboto"/>
              </a:rPr>
              <a:t>this</a:t>
            </a:r>
            <a:r>
              <a:rPr lang="en" sz="1600">
                <a:latin typeface="Roboto"/>
                <a:ea typeface="Roboto"/>
                <a:cs typeface="Roboto"/>
                <a:sym typeface="Roboto"/>
              </a:rPr>
              <a:t> network.</a:t>
            </a:r>
            <a:endParaRPr b="1" i="0" sz="1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462" name="Google Shape;462;g332cc97a2e1_2_55"/>
          <p:cNvPicPr preferRelativeResize="0"/>
          <p:nvPr/>
        </p:nvPicPr>
        <p:blipFill>
          <a:blip r:embed="rId3">
            <a:alphaModFix/>
          </a:blip>
          <a:stretch>
            <a:fillRect/>
          </a:stretch>
        </p:blipFill>
        <p:spPr>
          <a:xfrm>
            <a:off x="4349513" y="861125"/>
            <a:ext cx="4088603" cy="4197425"/>
          </a:xfrm>
          <a:prstGeom prst="rect">
            <a:avLst/>
          </a:prstGeom>
          <a:noFill/>
          <a:ln>
            <a:noFill/>
          </a:ln>
        </p:spPr>
      </p:pic>
      <p:sp>
        <p:nvSpPr>
          <p:cNvPr id="463" name="Google Shape;463;g332cc97a2e1_2_5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rgbClr val="BFBFBF"/>
                </a:solidFill>
              </a:rPr>
              <a:t>‹#›</a:t>
            </a:fld>
            <a:endParaRPr>
              <a:solidFill>
                <a:srgbClr val="BFBFB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3c2902a1d0_1_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Conclusion - Next Steps</a:t>
            </a:r>
            <a:endParaRPr/>
          </a:p>
        </p:txBody>
      </p:sp>
      <p:sp>
        <p:nvSpPr>
          <p:cNvPr id="469" name="Google Shape;469;g33c2902a1d0_1_8"/>
          <p:cNvSpPr txBox="1"/>
          <p:nvPr/>
        </p:nvSpPr>
        <p:spPr>
          <a:xfrm>
            <a:off x="512250" y="1071575"/>
            <a:ext cx="7998600" cy="2269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Integration into PalmWatch website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lang="en" sz="1800">
                <a:latin typeface="Roboto"/>
                <a:ea typeface="Roboto"/>
                <a:cs typeface="Roboto"/>
                <a:sym typeface="Roboto"/>
              </a:rPr>
              <a:t>Experimentation with other linkage methods</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lang="en" sz="1800">
                <a:latin typeface="Roboto"/>
                <a:ea typeface="Roboto"/>
                <a:cs typeface="Roboto"/>
                <a:sym typeface="Roboto"/>
              </a:rPr>
              <a:t>Complete tracing of supply chain relationships</a:t>
            </a:r>
            <a:endParaRPr b="0" i="0" sz="1800" u="none" cap="none" strike="noStrike">
              <a:solidFill>
                <a:srgbClr val="000000"/>
              </a:solidFill>
              <a:latin typeface="Roboto"/>
              <a:ea typeface="Roboto"/>
              <a:cs typeface="Roboto"/>
              <a:sym typeface="Roboto"/>
            </a:endParaRPr>
          </a:p>
        </p:txBody>
      </p:sp>
      <p:sp>
        <p:nvSpPr>
          <p:cNvPr id="470" name="Google Shape;470;g33c2902a1d0_1_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rgbClr val="BFBFBF"/>
                </a:solidFill>
              </a:rPr>
              <a:t>‹#›</a:t>
            </a:fld>
            <a:endParaRPr>
              <a:solidFill>
                <a:srgbClr val="BFBFB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Helvetica Neue"/>
                <a:ea typeface="Helvetica Neue"/>
                <a:cs typeface="Helvetica Neue"/>
                <a:sym typeface="Helvetica Neue"/>
              </a:rPr>
              <a:t>The Palm Oil Problem</a:t>
            </a:r>
            <a:endParaRPr>
              <a:latin typeface="Helvetica Neue"/>
              <a:ea typeface="Helvetica Neue"/>
              <a:cs typeface="Helvetica Neue"/>
              <a:sym typeface="Helvetica Neue"/>
            </a:endParaRPr>
          </a:p>
        </p:txBody>
      </p:sp>
      <p:sp>
        <p:nvSpPr>
          <p:cNvPr id="341" name="Google Shape;341;p2"/>
          <p:cNvSpPr txBox="1"/>
          <p:nvPr/>
        </p:nvSpPr>
        <p:spPr>
          <a:xfrm>
            <a:off x="224000" y="775400"/>
            <a:ext cx="8486400" cy="677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342" name="Google Shape;342;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43" name="Google Shape;343;p2"/>
          <p:cNvSpPr txBox="1"/>
          <p:nvPr/>
        </p:nvSpPr>
        <p:spPr>
          <a:xfrm>
            <a:off x="340850" y="974450"/>
            <a:ext cx="3672900" cy="397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Globally, Palm Oil is the </a:t>
            </a:r>
            <a:r>
              <a:rPr b="1" i="0" lang="en" sz="1400" u="none" cap="none" strike="noStrike">
                <a:solidFill>
                  <a:srgbClr val="000000"/>
                </a:solidFill>
                <a:latin typeface="Roboto"/>
                <a:ea typeface="Roboto"/>
                <a:cs typeface="Roboto"/>
                <a:sym typeface="Roboto"/>
              </a:rPr>
              <a:t>most produced</a:t>
            </a:r>
            <a:r>
              <a:rPr b="0" i="0" lang="en" sz="1400" u="none" cap="none" strike="noStrike">
                <a:solidFill>
                  <a:srgbClr val="000000"/>
                </a:solidFill>
                <a:latin typeface="Roboto"/>
                <a:ea typeface="Roboto"/>
                <a:cs typeface="Roboto"/>
                <a:sym typeface="Roboto"/>
              </a:rPr>
              <a:t> vegetable oil product, and it’s production continues to increase.</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Roboto"/>
                <a:ea typeface="Roboto"/>
                <a:cs typeface="Roboto"/>
                <a:sym typeface="Roboto"/>
              </a:rPr>
              <a:t>Why Palm Oil?</a:t>
            </a:r>
            <a:endParaRPr b="1" i="0" sz="15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Composition</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Productivity</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Year-round growth</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Roboto"/>
                <a:ea typeface="Roboto"/>
                <a:cs typeface="Roboto"/>
                <a:sym typeface="Roboto"/>
              </a:rPr>
              <a:t>At What Cost?</a:t>
            </a:r>
            <a:endParaRPr b="1" i="0" sz="15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Human Rights violations</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Cultural loss</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Environmental cost</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Local economies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44" name="Google Shape;344;p2"/>
          <p:cNvPicPr preferRelativeResize="0"/>
          <p:nvPr/>
        </p:nvPicPr>
        <p:blipFill rotWithShape="1">
          <a:blip r:embed="rId3">
            <a:alphaModFix/>
          </a:blip>
          <a:srcRect b="0" l="0" r="0" t="0"/>
          <a:stretch/>
        </p:blipFill>
        <p:spPr>
          <a:xfrm>
            <a:off x="3876350" y="1026476"/>
            <a:ext cx="4960998" cy="3502733"/>
          </a:xfrm>
          <a:prstGeom prst="rect">
            <a:avLst/>
          </a:prstGeom>
          <a:noFill/>
          <a:ln>
            <a:noFill/>
          </a:ln>
        </p:spPr>
      </p:pic>
      <p:sp>
        <p:nvSpPr>
          <p:cNvPr id="345" name="Google Shape;345;p2"/>
          <p:cNvSpPr txBox="1"/>
          <p:nvPr/>
        </p:nvSpPr>
        <p:spPr>
          <a:xfrm>
            <a:off x="4459650" y="4576025"/>
            <a:ext cx="42642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Roboto"/>
                <a:ea typeface="Roboto"/>
                <a:cs typeface="Roboto"/>
                <a:sym typeface="Roboto"/>
              </a:rPr>
              <a:t>Hannah Ritchie (2021) - “Palm Oil” Published online at OurWorldinData.org. Retrieved from: 'https://ourworldindata.org/palm-oil' [Online Resource]</a:t>
            </a:r>
            <a:endParaRPr b="0" i="0" sz="900" u="none" cap="none" strike="noStrike">
              <a:solidFill>
                <a:srgbClr val="7F7F7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32cc97a2e1_2_1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Helvetica Neue"/>
                <a:ea typeface="Helvetica Neue"/>
                <a:cs typeface="Helvetica Neue"/>
                <a:sym typeface="Helvetica Neue"/>
              </a:rPr>
              <a:t>Introduction to PalmWatch</a:t>
            </a:r>
            <a:endParaRPr>
              <a:latin typeface="Helvetica Neue"/>
              <a:ea typeface="Helvetica Neue"/>
              <a:cs typeface="Helvetica Neue"/>
              <a:sym typeface="Helvetica Neue"/>
            </a:endParaRPr>
          </a:p>
        </p:txBody>
      </p:sp>
      <p:sp>
        <p:nvSpPr>
          <p:cNvPr id="351" name="Google Shape;351;g332cc97a2e1_2_18"/>
          <p:cNvSpPr txBox="1"/>
          <p:nvPr/>
        </p:nvSpPr>
        <p:spPr>
          <a:xfrm>
            <a:off x="224000" y="775400"/>
            <a:ext cx="8486400" cy="677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352" name="Google Shape;352;g332cc97a2e1_2_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3" name="Google Shape;353;g332cc97a2e1_2_18"/>
          <p:cNvSpPr txBox="1"/>
          <p:nvPr/>
        </p:nvSpPr>
        <p:spPr>
          <a:xfrm>
            <a:off x="340850" y="974450"/>
            <a:ext cx="3672900" cy="3970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Data transparency tool created by IDI, the 11th Hour Project, and DSI, maps palm oil supply chains to connect consumer brands with their environmental and social impacts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Track submitted </a:t>
            </a:r>
            <a:r>
              <a:rPr b="1" i="0" lang="en" sz="1400" u="none" cap="none" strike="noStrike">
                <a:solidFill>
                  <a:srgbClr val="000000"/>
                </a:solidFill>
                <a:latin typeface="Roboto"/>
                <a:ea typeface="Roboto"/>
                <a:cs typeface="Roboto"/>
                <a:sym typeface="Roboto"/>
              </a:rPr>
              <a:t>grievance records </a:t>
            </a:r>
            <a:r>
              <a:rPr b="0" i="0" lang="en" sz="1400" u="none" cap="none" strike="noStrike">
                <a:solidFill>
                  <a:srgbClr val="000000"/>
                </a:solidFill>
                <a:latin typeface="Roboto"/>
                <a:ea typeface="Roboto"/>
                <a:cs typeface="Roboto"/>
                <a:sym typeface="Roboto"/>
              </a:rPr>
              <a:t>over time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Roboto"/>
                <a:ea typeface="Roboto"/>
                <a:cs typeface="Roboto"/>
                <a:sym typeface="Roboto"/>
              </a:rPr>
              <a:t>Allow local nonprofits to identify </a:t>
            </a:r>
            <a:r>
              <a:rPr b="1" i="0" lang="en" sz="1400" u="none" cap="none" strike="noStrike">
                <a:solidFill>
                  <a:srgbClr val="000000"/>
                </a:solidFill>
                <a:latin typeface="Roboto"/>
                <a:ea typeface="Roboto"/>
                <a:cs typeface="Roboto"/>
                <a:sym typeface="Roboto"/>
              </a:rPr>
              <a:t>pressure points </a:t>
            </a:r>
            <a:r>
              <a:rPr b="0" i="0" lang="en" sz="1400" u="none" cap="none" strike="noStrike">
                <a:solidFill>
                  <a:srgbClr val="000000"/>
                </a:solidFill>
                <a:latin typeface="Roboto"/>
                <a:ea typeface="Roboto"/>
                <a:cs typeface="Roboto"/>
                <a:sym typeface="Roboto"/>
              </a:rPr>
              <a:t>for advocacy campaigns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54" name="Google Shape;354;g332cc97a2e1_2_18"/>
          <p:cNvPicPr preferRelativeResize="0"/>
          <p:nvPr/>
        </p:nvPicPr>
        <p:blipFill rotWithShape="1">
          <a:blip r:embed="rId3">
            <a:alphaModFix/>
          </a:blip>
          <a:srcRect b="0" l="0" r="0" t="0"/>
          <a:stretch/>
        </p:blipFill>
        <p:spPr>
          <a:xfrm>
            <a:off x="4151550" y="1239388"/>
            <a:ext cx="4737300" cy="26647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332cc97a2e1_2_8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Helvetica Neue"/>
                <a:ea typeface="Helvetica Neue"/>
                <a:cs typeface="Helvetica Neue"/>
                <a:sym typeface="Helvetica Neue"/>
              </a:rPr>
              <a:t>Data </a:t>
            </a:r>
            <a:endParaRPr>
              <a:latin typeface="Helvetica Neue"/>
              <a:ea typeface="Helvetica Neue"/>
              <a:cs typeface="Helvetica Neue"/>
              <a:sym typeface="Helvetica Neue"/>
            </a:endParaRPr>
          </a:p>
        </p:txBody>
      </p:sp>
      <p:sp>
        <p:nvSpPr>
          <p:cNvPr id="360" name="Google Shape;360;g332cc97a2e1_2_88"/>
          <p:cNvSpPr txBox="1"/>
          <p:nvPr/>
        </p:nvSpPr>
        <p:spPr>
          <a:xfrm>
            <a:off x="224000" y="775400"/>
            <a:ext cx="8486400" cy="677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361" name="Google Shape;361;g332cc97a2e1_2_8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32cc97a2e1_0_37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Grievance Data Sources </a:t>
            </a:r>
            <a:endParaRPr/>
          </a:p>
        </p:txBody>
      </p:sp>
      <p:pic>
        <p:nvPicPr>
          <p:cNvPr id="367" name="Google Shape;367;g332cc97a2e1_0_371"/>
          <p:cNvPicPr preferRelativeResize="0"/>
          <p:nvPr/>
        </p:nvPicPr>
        <p:blipFill rotWithShape="1">
          <a:blip r:embed="rId3">
            <a:alphaModFix/>
          </a:blip>
          <a:srcRect b="0" l="0" r="0" t="0"/>
          <a:stretch/>
        </p:blipFill>
        <p:spPr>
          <a:xfrm>
            <a:off x="6510997" y="2442213"/>
            <a:ext cx="1893200" cy="1419900"/>
          </a:xfrm>
          <a:prstGeom prst="rect">
            <a:avLst/>
          </a:prstGeom>
          <a:noFill/>
          <a:ln>
            <a:noFill/>
          </a:ln>
        </p:spPr>
      </p:pic>
      <p:pic>
        <p:nvPicPr>
          <p:cNvPr id="368" name="Google Shape;368;g332cc97a2e1_0_371"/>
          <p:cNvPicPr preferRelativeResize="0"/>
          <p:nvPr/>
        </p:nvPicPr>
        <p:blipFill rotWithShape="1">
          <a:blip r:embed="rId4">
            <a:alphaModFix/>
          </a:blip>
          <a:srcRect b="0" l="0" r="0" t="0"/>
          <a:stretch/>
        </p:blipFill>
        <p:spPr>
          <a:xfrm>
            <a:off x="169650" y="3475250"/>
            <a:ext cx="1216500" cy="626485"/>
          </a:xfrm>
          <a:prstGeom prst="rect">
            <a:avLst/>
          </a:prstGeom>
          <a:noFill/>
          <a:ln>
            <a:noFill/>
          </a:ln>
        </p:spPr>
      </p:pic>
      <p:pic>
        <p:nvPicPr>
          <p:cNvPr id="369" name="Google Shape;369;g332cc97a2e1_0_371"/>
          <p:cNvPicPr preferRelativeResize="0"/>
          <p:nvPr/>
        </p:nvPicPr>
        <p:blipFill rotWithShape="1">
          <a:blip r:embed="rId5">
            <a:alphaModFix/>
          </a:blip>
          <a:srcRect b="0" l="0" r="0" t="0"/>
          <a:stretch/>
        </p:blipFill>
        <p:spPr>
          <a:xfrm>
            <a:off x="949075" y="2015850"/>
            <a:ext cx="1004950" cy="1111792"/>
          </a:xfrm>
          <a:prstGeom prst="rect">
            <a:avLst/>
          </a:prstGeom>
          <a:noFill/>
          <a:ln>
            <a:noFill/>
          </a:ln>
        </p:spPr>
      </p:pic>
      <p:pic>
        <p:nvPicPr>
          <p:cNvPr id="370" name="Google Shape;370;g332cc97a2e1_0_371"/>
          <p:cNvPicPr preferRelativeResize="0"/>
          <p:nvPr/>
        </p:nvPicPr>
        <p:blipFill rotWithShape="1">
          <a:blip r:embed="rId6">
            <a:alphaModFix/>
          </a:blip>
          <a:srcRect b="0" l="0" r="0" t="0"/>
          <a:stretch/>
        </p:blipFill>
        <p:spPr>
          <a:xfrm>
            <a:off x="3409138" y="2442225"/>
            <a:ext cx="2342013" cy="1363125"/>
          </a:xfrm>
          <a:prstGeom prst="rect">
            <a:avLst/>
          </a:prstGeom>
          <a:noFill/>
          <a:ln>
            <a:noFill/>
          </a:ln>
        </p:spPr>
      </p:pic>
      <p:pic>
        <p:nvPicPr>
          <p:cNvPr id="371" name="Google Shape;371;g332cc97a2e1_0_371"/>
          <p:cNvPicPr preferRelativeResize="0"/>
          <p:nvPr/>
        </p:nvPicPr>
        <p:blipFill rotWithShape="1">
          <a:blip r:embed="rId7">
            <a:alphaModFix/>
          </a:blip>
          <a:srcRect b="0" l="0" r="0" t="0"/>
          <a:stretch/>
        </p:blipFill>
        <p:spPr>
          <a:xfrm>
            <a:off x="1602150" y="3432412"/>
            <a:ext cx="1216500" cy="712175"/>
          </a:xfrm>
          <a:prstGeom prst="rect">
            <a:avLst/>
          </a:prstGeom>
          <a:noFill/>
          <a:ln>
            <a:noFill/>
          </a:ln>
        </p:spPr>
      </p:pic>
      <p:cxnSp>
        <p:nvCxnSpPr>
          <p:cNvPr id="372" name="Google Shape;372;g332cc97a2e1_0_371"/>
          <p:cNvCxnSpPr/>
          <p:nvPr/>
        </p:nvCxnSpPr>
        <p:spPr>
          <a:xfrm>
            <a:off x="3034675" y="1095525"/>
            <a:ext cx="33900" cy="3741900"/>
          </a:xfrm>
          <a:prstGeom prst="straightConnector1">
            <a:avLst/>
          </a:prstGeom>
          <a:noFill/>
          <a:ln cap="flat" cmpd="sng" w="38100">
            <a:solidFill>
              <a:schemeClr val="dk1"/>
            </a:solidFill>
            <a:prstDash val="solid"/>
            <a:round/>
            <a:headEnd len="sm" w="sm" type="none"/>
            <a:tailEnd len="sm" w="sm" type="none"/>
          </a:ln>
        </p:spPr>
      </p:cxnSp>
      <p:cxnSp>
        <p:nvCxnSpPr>
          <p:cNvPr id="373" name="Google Shape;373;g332cc97a2e1_0_371"/>
          <p:cNvCxnSpPr/>
          <p:nvPr/>
        </p:nvCxnSpPr>
        <p:spPr>
          <a:xfrm>
            <a:off x="6049850" y="1095525"/>
            <a:ext cx="33900" cy="3741900"/>
          </a:xfrm>
          <a:prstGeom prst="straightConnector1">
            <a:avLst/>
          </a:prstGeom>
          <a:noFill/>
          <a:ln cap="flat" cmpd="sng" w="38100">
            <a:solidFill>
              <a:schemeClr val="dk1"/>
            </a:solidFill>
            <a:prstDash val="solid"/>
            <a:round/>
            <a:headEnd len="sm" w="sm" type="none"/>
            <a:tailEnd len="sm" w="sm" type="none"/>
          </a:ln>
        </p:spPr>
      </p:cxnSp>
      <p:sp>
        <p:nvSpPr>
          <p:cNvPr id="374" name="Google Shape;374;g332cc97a2e1_0_371"/>
          <p:cNvSpPr txBox="1"/>
          <p:nvPr/>
        </p:nvSpPr>
        <p:spPr>
          <a:xfrm>
            <a:off x="16400" y="722475"/>
            <a:ext cx="9127500" cy="7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        Structured PDF 					HTML				Unstructured PDF</a:t>
            </a:r>
            <a:endParaRPr b="0" i="0" sz="1800" u="none" cap="none" strike="noStrike">
              <a:solidFill>
                <a:schemeClr val="dk1"/>
              </a:solidFill>
              <a:latin typeface="Roboto"/>
              <a:ea typeface="Roboto"/>
              <a:cs typeface="Roboto"/>
              <a:sym typeface="Roboto"/>
            </a:endParaRPr>
          </a:p>
        </p:txBody>
      </p:sp>
      <p:sp>
        <p:nvSpPr>
          <p:cNvPr id="375" name="Google Shape;375;g332cc97a2e1_0_37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rgbClr val="BFBFBF"/>
                </a:solidFill>
              </a:rPr>
              <a:t>‹#›</a:t>
            </a:fld>
            <a:endParaRPr>
              <a:solidFill>
                <a:srgbClr val="BFBFB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3c10fd360d_1_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Data Extraction </a:t>
            </a:r>
            <a:endParaRPr/>
          </a:p>
        </p:txBody>
      </p:sp>
      <p:sp>
        <p:nvSpPr>
          <p:cNvPr id="381" name="Google Shape;381;g33c10fd360d_1_4"/>
          <p:cNvSpPr txBox="1"/>
          <p:nvPr/>
        </p:nvSpPr>
        <p:spPr>
          <a:xfrm>
            <a:off x="546300" y="1092600"/>
            <a:ext cx="7751400" cy="123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Utilized web scraping tools like BeautifulSoup and Selenium to handle diverse structures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Integrated Mistral</a:t>
            </a:r>
            <a:r>
              <a:rPr lang="en">
                <a:latin typeface="Roboto"/>
                <a:ea typeface="Roboto"/>
                <a:cs typeface="Roboto"/>
                <a:sym typeface="Roboto"/>
              </a:rPr>
              <a:t> and Claude LLMs</a:t>
            </a:r>
            <a:r>
              <a:rPr b="0" i="0" lang="en" sz="1400" u="none" cap="none" strike="noStrike">
                <a:solidFill>
                  <a:srgbClr val="000000"/>
                </a:solidFill>
                <a:latin typeface="Roboto"/>
                <a:ea typeface="Roboto"/>
                <a:cs typeface="Roboto"/>
                <a:sym typeface="Roboto"/>
              </a:rPr>
              <a:t> to enhance text processing, classification, and data refinement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82" name="Google Shape;382;g33c10fd360d_1_4"/>
          <p:cNvPicPr preferRelativeResize="0"/>
          <p:nvPr/>
        </p:nvPicPr>
        <p:blipFill rotWithShape="1">
          <a:blip r:embed="rId3">
            <a:alphaModFix/>
          </a:blip>
          <a:srcRect b="0" l="0" r="0" t="0"/>
          <a:stretch/>
        </p:blipFill>
        <p:spPr>
          <a:xfrm>
            <a:off x="476938" y="2571751"/>
            <a:ext cx="7890125" cy="2238350"/>
          </a:xfrm>
          <a:prstGeom prst="rect">
            <a:avLst/>
          </a:prstGeom>
          <a:noFill/>
          <a:ln>
            <a:noFill/>
          </a:ln>
        </p:spPr>
      </p:pic>
      <p:sp>
        <p:nvSpPr>
          <p:cNvPr id="383" name="Google Shape;383;g33c10fd360d_1_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332cc97a2e1_2_9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Helvetica Neue"/>
                <a:ea typeface="Helvetica Neue"/>
                <a:cs typeface="Helvetica Neue"/>
                <a:sym typeface="Helvetica Neue"/>
              </a:rPr>
              <a:t>Goals and Milestones</a:t>
            </a:r>
            <a:endParaRPr>
              <a:latin typeface="Helvetica Neue"/>
              <a:ea typeface="Helvetica Neue"/>
              <a:cs typeface="Helvetica Neue"/>
              <a:sym typeface="Helvetica Neue"/>
            </a:endParaRPr>
          </a:p>
        </p:txBody>
      </p:sp>
      <p:sp>
        <p:nvSpPr>
          <p:cNvPr id="389" name="Google Shape;389;g332cc97a2e1_2_94"/>
          <p:cNvSpPr txBox="1"/>
          <p:nvPr/>
        </p:nvSpPr>
        <p:spPr>
          <a:xfrm>
            <a:off x="224000" y="775400"/>
            <a:ext cx="8486400" cy="677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p:txBody>
      </p:sp>
      <p:sp>
        <p:nvSpPr>
          <p:cNvPr id="390" name="Google Shape;390;g332cc97a2e1_2_9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Helvetica Neue"/>
                <a:ea typeface="Helvetica Neue"/>
                <a:cs typeface="Helvetica Neue"/>
                <a:sym typeface="Helvetica Neue"/>
              </a:rPr>
              <a:t>Our Team’s Goals </a:t>
            </a:r>
            <a:endParaRPr>
              <a:latin typeface="Helvetica Neue"/>
              <a:ea typeface="Helvetica Neue"/>
              <a:cs typeface="Helvetica Neue"/>
              <a:sym typeface="Helvetica Neue"/>
            </a:endParaRPr>
          </a:p>
        </p:txBody>
      </p:sp>
      <p:sp>
        <p:nvSpPr>
          <p:cNvPr id="396" name="Google Shape;396;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7" name="Google Shape;397;p4"/>
          <p:cNvSpPr txBox="1"/>
          <p:nvPr/>
        </p:nvSpPr>
        <p:spPr>
          <a:xfrm>
            <a:off x="158700" y="1054550"/>
            <a:ext cx="8826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600">
                <a:latin typeface="Roboto"/>
                <a:ea typeface="Roboto"/>
                <a:cs typeface="Roboto"/>
                <a:sym typeface="Roboto"/>
              </a:rPr>
              <a:t>Quarter g</a:t>
            </a:r>
            <a:r>
              <a:rPr lang="en" sz="1600">
                <a:latin typeface="Roboto"/>
                <a:ea typeface="Roboto"/>
                <a:cs typeface="Roboto"/>
                <a:sym typeface="Roboto"/>
              </a:rPr>
              <a:t>oal: Improve build on PalmWatch dataset to include </a:t>
            </a:r>
            <a:r>
              <a:rPr b="1" lang="en" sz="1600">
                <a:latin typeface="Roboto"/>
                <a:ea typeface="Roboto"/>
                <a:cs typeface="Roboto"/>
                <a:sym typeface="Roboto"/>
              </a:rPr>
              <a:t>parties</a:t>
            </a:r>
            <a:r>
              <a:rPr lang="en" sz="1600">
                <a:latin typeface="Roboto"/>
                <a:ea typeface="Roboto"/>
                <a:cs typeface="Roboto"/>
                <a:sym typeface="Roboto"/>
              </a:rPr>
              <a:t> involved in each grievance record (mills, community groups, suppliers, etc.) and </a:t>
            </a:r>
            <a:r>
              <a:rPr b="1" lang="en" sz="1600">
                <a:latin typeface="Roboto"/>
                <a:ea typeface="Roboto"/>
                <a:cs typeface="Roboto"/>
                <a:sym typeface="Roboto"/>
              </a:rPr>
              <a:t>relationships</a:t>
            </a:r>
            <a:r>
              <a:rPr lang="en" sz="1600">
                <a:latin typeface="Roboto"/>
                <a:ea typeface="Roboto"/>
                <a:cs typeface="Roboto"/>
                <a:sym typeface="Roboto"/>
              </a:rPr>
              <a:t> between them</a:t>
            </a:r>
            <a:endParaRPr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Objective 1: Update LLM prompting to extract entity-level data from grievance records</a:t>
            </a:r>
            <a:br>
              <a:rPr lang="en" sz="1600">
                <a:solidFill>
                  <a:schemeClr val="dk1"/>
                </a:solidFill>
                <a:latin typeface="Roboto"/>
                <a:ea typeface="Roboto"/>
                <a:cs typeface="Roboto"/>
                <a:sym typeface="Roboto"/>
              </a:rPr>
            </a:br>
            <a:endParaRPr sz="1600">
              <a:solidFill>
                <a:schemeClr val="dk1"/>
              </a:solidFill>
              <a:latin typeface="Roboto"/>
              <a:ea typeface="Roboto"/>
              <a:cs typeface="Roboto"/>
              <a:sym typeface="Roboto"/>
            </a:endParaRPr>
          </a:p>
          <a:p>
            <a:pPr indent="-330200" lvl="0" marL="457200" marR="0" rtl="0" algn="l">
              <a:lnSpc>
                <a:spcPct val="100000"/>
              </a:lnSpc>
              <a:spcBef>
                <a:spcPts val="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Objective 2: Link output dataframe to </a:t>
            </a:r>
            <a:r>
              <a:rPr lang="en" sz="1600">
                <a:solidFill>
                  <a:schemeClr val="dk1"/>
                </a:solidFill>
                <a:latin typeface="Roboto"/>
                <a:ea typeface="Roboto"/>
                <a:cs typeface="Roboto"/>
                <a:sym typeface="Roboto"/>
              </a:rPr>
              <a:t>authoritative</a:t>
            </a:r>
            <a:r>
              <a:rPr lang="en" sz="1600">
                <a:solidFill>
                  <a:schemeClr val="dk1"/>
                </a:solidFill>
                <a:latin typeface="Roboto"/>
                <a:ea typeface="Roboto"/>
                <a:cs typeface="Roboto"/>
                <a:sym typeface="Roboto"/>
              </a:rPr>
              <a:t> files of supply chain parties</a:t>
            </a:r>
            <a:br>
              <a:rPr lang="en" sz="1600">
                <a:solidFill>
                  <a:schemeClr val="dk1"/>
                </a:solidFill>
                <a:latin typeface="Roboto"/>
                <a:ea typeface="Roboto"/>
                <a:cs typeface="Roboto"/>
                <a:sym typeface="Roboto"/>
              </a:rPr>
            </a:br>
            <a:endParaRPr sz="1600">
              <a:solidFill>
                <a:schemeClr val="dk1"/>
              </a:solidFill>
              <a:latin typeface="Roboto"/>
              <a:ea typeface="Roboto"/>
              <a:cs typeface="Roboto"/>
              <a:sym typeface="Roboto"/>
            </a:endParaRPr>
          </a:p>
          <a:p>
            <a:pPr indent="-330200" lvl="0" marL="457200" marR="0" rtl="0" algn="l">
              <a:lnSpc>
                <a:spcPct val="100000"/>
              </a:lnSpc>
              <a:spcBef>
                <a:spcPts val="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Objective 3: Standardize output schema to ensure downstream use</a:t>
            </a:r>
            <a:endParaRPr b="0" i="0" sz="1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sz="1600">
                <a:solidFill>
                  <a:schemeClr val="dk1"/>
                </a:solidFill>
                <a:latin typeface="Roboto"/>
                <a:ea typeface="Roboto"/>
                <a:cs typeface="Roboto"/>
                <a:sym typeface="Roboto"/>
              </a:rPr>
              <a:t> </a:t>
            </a:r>
            <a:endParaRPr b="0" i="0" sz="1600" u="none" cap="none" strike="noStrike">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33c10fd360d_1_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Project Milestones</a:t>
            </a:r>
            <a:endParaRPr/>
          </a:p>
        </p:txBody>
      </p:sp>
      <p:sp>
        <p:nvSpPr>
          <p:cNvPr id="403" name="Google Shape;403;g33c10fd360d_1_0"/>
          <p:cNvSpPr txBox="1"/>
          <p:nvPr/>
        </p:nvSpPr>
        <p:spPr>
          <a:xfrm>
            <a:off x="400425" y="4353025"/>
            <a:ext cx="8420100" cy="60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Roboto"/>
                <a:ea typeface="Roboto"/>
                <a:cs typeface="Roboto"/>
                <a:sym typeface="Roboto"/>
              </a:rPr>
              <a:t>After completing these primary milestones, we updated the data pipeline and visualized </a:t>
            </a:r>
            <a:r>
              <a:rPr lang="en" sz="1700">
                <a:solidFill>
                  <a:schemeClr val="dk1"/>
                </a:solidFill>
                <a:latin typeface="Roboto"/>
                <a:ea typeface="Roboto"/>
                <a:cs typeface="Roboto"/>
                <a:sym typeface="Roboto"/>
              </a:rPr>
              <a:t>metrics</a:t>
            </a:r>
            <a:r>
              <a:rPr b="0" i="0" lang="en" sz="1700" u="none" cap="none" strike="noStrike">
                <a:solidFill>
                  <a:schemeClr val="dk1"/>
                </a:solidFill>
                <a:latin typeface="Roboto"/>
                <a:ea typeface="Roboto"/>
                <a:cs typeface="Roboto"/>
                <a:sym typeface="Roboto"/>
              </a:rPr>
              <a:t> </a:t>
            </a:r>
            <a:r>
              <a:rPr lang="en" sz="1700">
                <a:solidFill>
                  <a:schemeClr val="dk1"/>
                </a:solidFill>
                <a:latin typeface="Roboto"/>
                <a:ea typeface="Roboto"/>
                <a:cs typeface="Roboto"/>
                <a:sym typeface="Roboto"/>
              </a:rPr>
              <a:t>across grievance data</a:t>
            </a:r>
            <a:endParaRPr b="0" i="0" sz="1700" u="none" cap="none" strike="noStrike">
              <a:solidFill>
                <a:schemeClr val="dk1"/>
              </a:solidFill>
              <a:latin typeface="Roboto"/>
              <a:ea typeface="Roboto"/>
              <a:cs typeface="Roboto"/>
              <a:sym typeface="Roboto"/>
            </a:endParaRPr>
          </a:p>
        </p:txBody>
      </p:sp>
      <p:pic>
        <p:nvPicPr>
          <p:cNvPr id="404" name="Google Shape;404;g33c10fd360d_1_0" title="Screenshot 2025-05-20 at 2.38.07 PM.png"/>
          <p:cNvPicPr preferRelativeResize="0"/>
          <p:nvPr/>
        </p:nvPicPr>
        <p:blipFill>
          <a:blip r:embed="rId3">
            <a:alphaModFix/>
          </a:blip>
          <a:stretch>
            <a:fillRect/>
          </a:stretch>
        </p:blipFill>
        <p:spPr>
          <a:xfrm>
            <a:off x="152400" y="771450"/>
            <a:ext cx="8745892" cy="3429175"/>
          </a:xfrm>
          <a:prstGeom prst="rect">
            <a:avLst/>
          </a:prstGeom>
          <a:noFill/>
          <a:ln>
            <a:noFill/>
          </a:ln>
        </p:spPr>
      </p:pic>
      <p:sp>
        <p:nvSpPr>
          <p:cNvPr id="405" name="Google Shape;405;g33c10fd360d_1_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rgbClr val="BFBFBF"/>
                </a:solidFill>
              </a:rPr>
              <a:t>‹#›</a:t>
            </a:fld>
            <a:endParaRPr>
              <a:solidFill>
                <a:srgbClr val="BFBFB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SI UChicago Theme">
  <a:themeElements>
    <a:clrScheme name="Custom 3">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800000"/>
      </a:hlink>
      <a:folHlink>
        <a:srgbClr val="7373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800000"/>
      </a:dk1>
      <a:lt1>
        <a:srgbClr val="FFFFFF"/>
      </a:lt1>
      <a:dk2>
        <a:srgbClr val="767676"/>
      </a:dk2>
      <a:lt2>
        <a:srgbClr val="D6D6CE"/>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